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3"/>
  </p:notesMasterIdLst>
  <p:sldIdLst>
    <p:sldId id="285" r:id="rId2"/>
    <p:sldId id="269" r:id="rId3"/>
    <p:sldId id="266" r:id="rId4"/>
    <p:sldId id="276" r:id="rId5"/>
    <p:sldId id="286" r:id="rId6"/>
    <p:sldId id="283" r:id="rId7"/>
    <p:sldId id="270" r:id="rId8"/>
    <p:sldId id="260" r:id="rId9"/>
    <p:sldId id="284" r:id="rId10"/>
    <p:sldId id="275" r:id="rId11"/>
    <p:sldId id="265" r:id="rId12"/>
  </p:sldIdLst>
  <p:sldSz cx="24384000" cy="13716000"/>
  <p:notesSz cx="6858000" cy="9144000"/>
  <p:embeddedFontLst>
    <p:embeddedFont>
      <p:font typeface="Arial Bold" panose="020B0704020202020204" pitchFamily="34" charset="0"/>
      <p:bold r:id="rId14"/>
    </p:embeddedFont>
    <p:embeddedFont>
      <p:font typeface="Arimo" panose="020B0604020202020204" charset="0"/>
      <p:regular r:id="rId15"/>
      <p:bold r:id="rId16"/>
      <p:boldItalic r:id="rId17"/>
    </p:embeddedFont>
    <p:embeddedFont>
      <p:font typeface="Arimo Bold" panose="020B0604020202020204" charset="0"/>
      <p:regular r:id="rId18"/>
    </p:embeddedFont>
    <p:embeddedFont>
      <p:font typeface="Helvetica Neue" panose="020B0604020202020204" charset="0"/>
      <p:regular r:id="rId19"/>
      <p:bold r:id="rId20"/>
      <p:italic r:id="rId21"/>
      <p:boldItalic r:id="rId22"/>
    </p:embeddedFont>
    <p:embeddedFont>
      <p:font typeface="Helvetica Neue Light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68" userDrawn="1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8" roundtripDataSignature="AMtx7mi/LXw0gLYn3v+Cga8bKkKur8sox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49196DF-0527-B723-D4CC-91D9E1D5A4FD}" name="Yaa B" initials="YB" userId="97c21765c792c5f1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A89B"/>
    <a:srgbClr val="FFFC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8821FA-4467-4368-9280-704CD2C508B4}" v="22" dt="2024-07-31T00:39:30.828"/>
    <p1510:client id="{FA91428C-3F5F-4B51-95BA-C0F775CDE505}" v="135" dt="2024-07-29T04:36:23.0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 autoAdjust="0"/>
    <p:restoredTop sz="94629" autoAdjust="0"/>
  </p:normalViewPr>
  <p:slideViewPr>
    <p:cSldViewPr showGuides="1">
      <p:cViewPr varScale="1">
        <p:scale>
          <a:sx n="43" d="100"/>
          <a:sy n="43" d="100"/>
        </p:scale>
        <p:origin x="126" y="12"/>
      </p:cViewPr>
      <p:guideLst>
        <p:guide orient="horz" pos="4368"/>
        <p:guide pos="7680"/>
      </p:guideLst>
    </p:cSldViewPr>
  </p:slideViewPr>
  <p:outlineViewPr>
    <p:cViewPr>
      <p:scale>
        <a:sx n="33" d="100"/>
        <a:sy n="33" d="100"/>
      </p:scale>
      <p:origin x="0" y="-945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30" Type="http://schemas.openxmlformats.org/officeDocument/2006/relationships/viewProps" Target="viewProps.xml"/><Relationship Id="rId35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a B" userId="97c21765c792c5f1" providerId="LiveId" clId="{FA91428C-3F5F-4B51-95BA-C0F775CDE505}"/>
    <pc:docChg chg="undo custSel addSld delSld modSld sldOrd modMainMaster">
      <pc:chgData name="Yaa B" userId="97c21765c792c5f1" providerId="LiveId" clId="{FA91428C-3F5F-4B51-95BA-C0F775CDE505}" dt="2024-07-29T19:00:04.531" v="3128" actId="113"/>
      <pc:docMkLst>
        <pc:docMk/>
      </pc:docMkLst>
      <pc:sldChg chg="del">
        <pc:chgData name="Yaa B" userId="97c21765c792c5f1" providerId="LiveId" clId="{FA91428C-3F5F-4B51-95BA-C0F775CDE505}" dt="2024-07-27T05:41:30.493" v="2233" actId="47"/>
        <pc:sldMkLst>
          <pc:docMk/>
          <pc:sldMk cId="0" sldId="256"/>
        </pc:sldMkLst>
      </pc:sldChg>
      <pc:sldChg chg="modSp add del mod setBg chgLayout">
        <pc:chgData name="Yaa B" userId="97c21765c792c5f1" providerId="LiveId" clId="{FA91428C-3F5F-4B51-95BA-C0F775CDE505}" dt="2024-07-19T07:42:46.071" v="1447" actId="47"/>
        <pc:sldMkLst>
          <pc:docMk/>
          <pc:sldMk cId="0" sldId="259"/>
        </pc:sldMkLst>
        <pc:spChg chg="ord">
          <ac:chgData name="Yaa B" userId="97c21765c792c5f1" providerId="LiveId" clId="{FA91428C-3F5F-4B51-95BA-C0F775CDE505}" dt="2024-07-19T07:39:02.344" v="1396" actId="167"/>
          <ac:spMkLst>
            <pc:docMk/>
            <pc:sldMk cId="0" sldId="259"/>
            <ac:spMk id="2" creationId="{00000000-0000-0000-0000-000000000000}"/>
          </ac:spMkLst>
        </pc:spChg>
        <pc:spChg chg="ord">
          <ac:chgData name="Yaa B" userId="97c21765c792c5f1" providerId="LiveId" clId="{FA91428C-3F5F-4B51-95BA-C0F775CDE505}" dt="2024-07-19T07:39:21.897" v="1398" actId="167"/>
          <ac:spMkLst>
            <pc:docMk/>
            <pc:sldMk cId="0" sldId="259"/>
            <ac:spMk id="3" creationId="{00000000-0000-0000-0000-000000000000}"/>
          </ac:spMkLst>
        </pc:spChg>
      </pc:sldChg>
      <pc:sldChg chg="addSp delSp modSp add mod ord setBg modClrScheme chgLayout">
        <pc:chgData name="Yaa B" userId="97c21765c792c5f1" providerId="LiveId" clId="{FA91428C-3F5F-4B51-95BA-C0F775CDE505}" dt="2024-07-19T08:18:39.742" v="2163" actId="478"/>
        <pc:sldMkLst>
          <pc:docMk/>
          <pc:sldMk cId="0" sldId="260"/>
        </pc:sldMkLst>
        <pc:spChg chg="mod">
          <ac:chgData name="Yaa B" userId="97c21765c792c5f1" providerId="LiveId" clId="{FA91428C-3F5F-4B51-95BA-C0F775CDE505}" dt="2024-07-19T07:44:29.096" v="1474" actId="1036"/>
          <ac:spMkLst>
            <pc:docMk/>
            <pc:sldMk cId="0" sldId="260"/>
            <ac:spMk id="2" creationId="{00000000-0000-0000-0000-000000000000}"/>
          </ac:spMkLst>
        </pc:spChg>
        <pc:spChg chg="mod">
          <ac:chgData name="Yaa B" userId="97c21765c792c5f1" providerId="LiveId" clId="{FA91428C-3F5F-4B51-95BA-C0F775CDE505}" dt="2024-07-19T07:44:29.096" v="1474" actId="1036"/>
          <ac:spMkLst>
            <pc:docMk/>
            <pc:sldMk cId="0" sldId="260"/>
            <ac:spMk id="3" creationId="{00000000-0000-0000-0000-000000000000}"/>
          </ac:spMkLst>
        </pc:spChg>
        <pc:spChg chg="mod">
          <ac:chgData name="Yaa B" userId="97c21765c792c5f1" providerId="LiveId" clId="{FA91428C-3F5F-4B51-95BA-C0F775CDE505}" dt="2024-07-19T07:44:29.096" v="1474" actId="1036"/>
          <ac:spMkLst>
            <pc:docMk/>
            <pc:sldMk cId="0" sldId="260"/>
            <ac:spMk id="4" creationId="{00000000-0000-0000-0000-000000000000}"/>
          </ac:spMkLst>
        </pc:spChg>
        <pc:spChg chg="mod">
          <ac:chgData name="Yaa B" userId="97c21765c792c5f1" providerId="LiveId" clId="{FA91428C-3F5F-4B51-95BA-C0F775CDE505}" dt="2024-07-19T07:44:29.096" v="1474" actId="1036"/>
          <ac:spMkLst>
            <pc:docMk/>
            <pc:sldMk cId="0" sldId="260"/>
            <ac:spMk id="5" creationId="{00000000-0000-0000-0000-000000000000}"/>
          </ac:spMkLst>
        </pc:spChg>
        <pc:spChg chg="mod">
          <ac:chgData name="Yaa B" userId="97c21765c792c5f1" providerId="LiveId" clId="{FA91428C-3F5F-4B51-95BA-C0F775CDE505}" dt="2024-07-19T07:44:29.096" v="1474" actId="1036"/>
          <ac:spMkLst>
            <pc:docMk/>
            <pc:sldMk cId="0" sldId="260"/>
            <ac:spMk id="6" creationId="{00000000-0000-0000-0000-000000000000}"/>
          </ac:spMkLst>
        </pc:spChg>
        <pc:spChg chg="mod">
          <ac:chgData name="Yaa B" userId="97c21765c792c5f1" providerId="LiveId" clId="{FA91428C-3F5F-4B51-95BA-C0F775CDE505}" dt="2024-07-19T07:44:29.096" v="1474" actId="1036"/>
          <ac:spMkLst>
            <pc:docMk/>
            <pc:sldMk cId="0" sldId="260"/>
            <ac:spMk id="7" creationId="{00000000-0000-0000-0000-000000000000}"/>
          </ac:spMkLst>
        </pc:spChg>
        <pc:spChg chg="mod">
          <ac:chgData name="Yaa B" userId="97c21765c792c5f1" providerId="LiveId" clId="{FA91428C-3F5F-4B51-95BA-C0F775CDE505}" dt="2024-07-19T07:44:29.096" v="1474" actId="1036"/>
          <ac:spMkLst>
            <pc:docMk/>
            <pc:sldMk cId="0" sldId="260"/>
            <ac:spMk id="8" creationId="{00000000-0000-0000-0000-000000000000}"/>
          </ac:spMkLst>
        </pc:spChg>
        <pc:spChg chg="mod">
          <ac:chgData name="Yaa B" userId="97c21765c792c5f1" providerId="LiveId" clId="{FA91428C-3F5F-4B51-95BA-C0F775CDE505}" dt="2024-07-19T07:44:44.493" v="1476" actId="207"/>
          <ac:spMkLst>
            <pc:docMk/>
            <pc:sldMk cId="0" sldId="260"/>
            <ac:spMk id="9" creationId="{00000000-0000-0000-0000-000000000000}"/>
          </ac:spMkLst>
        </pc:spChg>
        <pc:spChg chg="mod">
          <ac:chgData name="Yaa B" userId="97c21765c792c5f1" providerId="LiveId" clId="{FA91428C-3F5F-4B51-95BA-C0F775CDE505}" dt="2024-07-19T07:44:57.025" v="1478" actId="207"/>
          <ac:spMkLst>
            <pc:docMk/>
            <pc:sldMk cId="0" sldId="260"/>
            <ac:spMk id="10" creationId="{00000000-0000-0000-0000-000000000000}"/>
          </ac:spMkLst>
        </pc:spChg>
        <pc:spChg chg="mod">
          <ac:chgData name="Yaa B" userId="97c21765c792c5f1" providerId="LiveId" clId="{FA91428C-3F5F-4B51-95BA-C0F775CDE505}" dt="2024-07-19T07:44:29.096" v="1474" actId="1036"/>
          <ac:spMkLst>
            <pc:docMk/>
            <pc:sldMk cId="0" sldId="260"/>
            <ac:spMk id="11" creationId="{00000000-0000-0000-0000-000000000000}"/>
          </ac:spMkLst>
        </pc:spChg>
        <pc:spChg chg="mod">
          <ac:chgData name="Yaa B" userId="97c21765c792c5f1" providerId="LiveId" clId="{FA91428C-3F5F-4B51-95BA-C0F775CDE505}" dt="2024-07-19T07:44:39.151" v="1475" actId="207"/>
          <ac:spMkLst>
            <pc:docMk/>
            <pc:sldMk cId="0" sldId="260"/>
            <ac:spMk id="12" creationId="{00000000-0000-0000-0000-000000000000}"/>
          </ac:spMkLst>
        </pc:spChg>
        <pc:spChg chg="mod">
          <ac:chgData name="Yaa B" userId="97c21765c792c5f1" providerId="LiveId" clId="{FA91428C-3F5F-4B51-95BA-C0F775CDE505}" dt="2024-07-19T07:44:29.096" v="1474" actId="1036"/>
          <ac:spMkLst>
            <pc:docMk/>
            <pc:sldMk cId="0" sldId="260"/>
            <ac:spMk id="13" creationId="{00000000-0000-0000-0000-000000000000}"/>
          </ac:spMkLst>
        </pc:spChg>
        <pc:spChg chg="del">
          <ac:chgData name="Yaa B" userId="97c21765c792c5f1" providerId="LiveId" clId="{FA91428C-3F5F-4B51-95BA-C0F775CDE505}" dt="2024-07-19T08:18:39.742" v="2163" actId="478"/>
          <ac:spMkLst>
            <pc:docMk/>
            <pc:sldMk cId="0" sldId="260"/>
            <ac:spMk id="17" creationId="{00000000-0000-0000-0000-000000000000}"/>
          </ac:spMkLst>
        </pc:spChg>
        <pc:spChg chg="del">
          <ac:chgData name="Yaa B" userId="97c21765c792c5f1" providerId="LiveId" clId="{FA91428C-3F5F-4B51-95BA-C0F775CDE505}" dt="2024-07-19T08:18:39.742" v="2163" actId="478"/>
          <ac:spMkLst>
            <pc:docMk/>
            <pc:sldMk cId="0" sldId="260"/>
            <ac:spMk id="18" creationId="{00000000-0000-0000-0000-000000000000}"/>
          </ac:spMkLst>
        </pc:spChg>
        <pc:spChg chg="del">
          <ac:chgData name="Yaa B" userId="97c21765c792c5f1" providerId="LiveId" clId="{FA91428C-3F5F-4B51-95BA-C0F775CDE505}" dt="2024-07-19T08:18:39.742" v="2163" actId="478"/>
          <ac:spMkLst>
            <pc:docMk/>
            <pc:sldMk cId="0" sldId="260"/>
            <ac:spMk id="19" creationId="{00000000-0000-0000-0000-000000000000}"/>
          </ac:spMkLst>
        </pc:spChg>
        <pc:spChg chg="add mod ord">
          <ac:chgData name="Yaa B" userId="97c21765c792c5f1" providerId="LiveId" clId="{FA91428C-3F5F-4B51-95BA-C0F775CDE505}" dt="2024-07-19T07:44:21.629" v="1462" actId="27636"/>
          <ac:spMkLst>
            <pc:docMk/>
            <pc:sldMk cId="0" sldId="260"/>
            <ac:spMk id="20" creationId="{86ED0A00-F8AF-7972-EFFB-6E23D84E6155}"/>
          </ac:spMkLst>
        </pc:spChg>
        <pc:grpChg chg="del">
          <ac:chgData name="Yaa B" userId="97c21765c792c5f1" providerId="LiveId" clId="{FA91428C-3F5F-4B51-95BA-C0F775CDE505}" dt="2024-07-19T08:18:35.030" v="2162" actId="478"/>
          <ac:grpSpMkLst>
            <pc:docMk/>
            <pc:sldMk cId="0" sldId="260"/>
            <ac:grpSpMk id="14" creationId="{00000000-0000-0000-0000-000000000000}"/>
          </ac:grpSpMkLst>
        </pc:grpChg>
      </pc:sldChg>
      <pc:sldChg chg="add del mod chgLayout">
        <pc:chgData name="Yaa B" userId="97c21765c792c5f1" providerId="LiveId" clId="{FA91428C-3F5F-4B51-95BA-C0F775CDE505}" dt="2024-07-19T08:10:26.007" v="2154" actId="47"/>
        <pc:sldMkLst>
          <pc:docMk/>
          <pc:sldMk cId="0" sldId="262"/>
        </pc:sldMkLst>
      </pc:sldChg>
      <pc:sldChg chg="add del ord">
        <pc:chgData name="Yaa B" userId="97c21765c792c5f1" providerId="LiveId" clId="{FA91428C-3F5F-4B51-95BA-C0F775CDE505}" dt="2024-07-19T07:49:40.790" v="1518" actId="47"/>
        <pc:sldMkLst>
          <pc:docMk/>
          <pc:sldMk cId="0" sldId="263"/>
        </pc:sldMkLst>
      </pc:sldChg>
      <pc:sldChg chg="addSp delSp modSp mod modClrScheme chgLayout">
        <pc:chgData name="Yaa B" userId="97c21765c792c5f1" providerId="LiveId" clId="{FA91428C-3F5F-4B51-95BA-C0F775CDE505}" dt="2024-07-19T07:46:18.006" v="1493" actId="478"/>
        <pc:sldMkLst>
          <pc:docMk/>
          <pc:sldMk cId="0" sldId="265"/>
        </pc:sldMkLst>
        <pc:spChg chg="del mod ord">
          <ac:chgData name="Yaa B" userId="97c21765c792c5f1" providerId="LiveId" clId="{FA91428C-3F5F-4B51-95BA-C0F775CDE505}" dt="2024-07-19T07:46:18.006" v="1493" actId="478"/>
          <ac:spMkLst>
            <pc:docMk/>
            <pc:sldMk cId="0" sldId="265"/>
            <ac:spMk id="2" creationId="{207181F0-C8FD-67C8-A13C-0FB6289B42AC}"/>
          </ac:spMkLst>
        </pc:spChg>
        <pc:spChg chg="add del mod ord">
          <ac:chgData name="Yaa B" userId="97c21765c792c5f1" providerId="LiveId" clId="{FA91428C-3F5F-4B51-95BA-C0F775CDE505}" dt="2024-07-19T07:46:14.712" v="1492" actId="478"/>
          <ac:spMkLst>
            <pc:docMk/>
            <pc:sldMk cId="0" sldId="265"/>
            <ac:spMk id="3" creationId="{F9D16AFE-9B25-DF98-C038-527662E5904F}"/>
          </ac:spMkLst>
        </pc:spChg>
        <pc:spChg chg="del">
          <ac:chgData name="Yaa B" userId="97c21765c792c5f1" providerId="LiveId" clId="{FA91428C-3F5F-4B51-95BA-C0F775CDE505}" dt="2024-07-19T07:46:00.593" v="1490" actId="478"/>
          <ac:spMkLst>
            <pc:docMk/>
            <pc:sldMk cId="0" sldId="265"/>
            <ac:spMk id="212" creationId="{00000000-0000-0000-0000-000000000000}"/>
          </ac:spMkLst>
        </pc:spChg>
      </pc:sldChg>
      <pc:sldChg chg="addSp delSp modSp mod chgLayout">
        <pc:chgData name="Yaa B" userId="97c21765c792c5f1" providerId="LiveId" clId="{FA91428C-3F5F-4B51-95BA-C0F775CDE505}" dt="2024-07-19T08:10:55.361" v="2158" actId="14100"/>
        <pc:sldMkLst>
          <pc:docMk/>
          <pc:sldMk cId="3594300234" sldId="269"/>
        </pc:sldMkLst>
        <pc:spChg chg="add del mod">
          <ac:chgData name="Yaa B" userId="97c21765c792c5f1" providerId="LiveId" clId="{FA91428C-3F5F-4B51-95BA-C0F775CDE505}" dt="2024-07-19T06:42:41.858" v="11" actId="6264"/>
          <ac:spMkLst>
            <pc:docMk/>
            <pc:sldMk cId="3594300234" sldId="269"/>
            <ac:spMk id="2" creationId="{2BEC209A-4058-7563-C670-87ECC2701FFF}"/>
          </ac:spMkLst>
        </pc:spChg>
        <pc:spChg chg="add del mod">
          <ac:chgData name="Yaa B" userId="97c21765c792c5f1" providerId="LiveId" clId="{FA91428C-3F5F-4B51-95BA-C0F775CDE505}" dt="2024-07-19T06:42:41.858" v="11" actId="6264"/>
          <ac:spMkLst>
            <pc:docMk/>
            <pc:sldMk cId="3594300234" sldId="269"/>
            <ac:spMk id="3" creationId="{78F28722-EBBB-1343-AA0C-BC5069A9FB13}"/>
          </ac:spMkLst>
        </pc:spChg>
        <pc:spChg chg="mod ord">
          <ac:chgData name="Yaa B" userId="97c21765c792c5f1" providerId="LiveId" clId="{FA91428C-3F5F-4B51-95BA-C0F775CDE505}" dt="2024-07-19T06:42:41.858" v="11" actId="6264"/>
          <ac:spMkLst>
            <pc:docMk/>
            <pc:sldMk cId="3594300234" sldId="269"/>
            <ac:spMk id="5" creationId="{03575DFE-2170-EB4C-8078-9552325F2680}"/>
          </ac:spMkLst>
        </pc:spChg>
        <pc:spChg chg="mod ord">
          <ac:chgData name="Yaa B" userId="97c21765c792c5f1" providerId="LiveId" clId="{FA91428C-3F5F-4B51-95BA-C0F775CDE505}" dt="2024-07-19T06:42:41.858" v="11" actId="6264"/>
          <ac:spMkLst>
            <pc:docMk/>
            <pc:sldMk cId="3594300234" sldId="269"/>
            <ac:spMk id="6" creationId="{A2118456-23B4-DC88-12B1-1D35931447E9}"/>
          </ac:spMkLst>
        </pc:spChg>
        <pc:spChg chg="mod ord">
          <ac:chgData name="Yaa B" userId="97c21765c792c5f1" providerId="LiveId" clId="{FA91428C-3F5F-4B51-95BA-C0F775CDE505}" dt="2024-07-19T08:10:52.523" v="2157" actId="14100"/>
          <ac:spMkLst>
            <pc:docMk/>
            <pc:sldMk cId="3594300234" sldId="269"/>
            <ac:spMk id="7" creationId="{9DD6259C-2BFD-1AEF-11AC-BE40373BCBA8}"/>
          </ac:spMkLst>
        </pc:spChg>
        <pc:spChg chg="mod">
          <ac:chgData name="Yaa B" userId="97c21765c792c5f1" providerId="LiveId" clId="{FA91428C-3F5F-4B51-95BA-C0F775CDE505}" dt="2024-07-19T08:10:55.361" v="2158" actId="14100"/>
          <ac:spMkLst>
            <pc:docMk/>
            <pc:sldMk cId="3594300234" sldId="269"/>
            <ac:spMk id="9" creationId="{FFBB5304-17E1-9A43-1F99-42F89D8960C6}"/>
          </ac:spMkLst>
        </pc:spChg>
      </pc:sldChg>
      <pc:sldChg chg="addSp modSp mod">
        <pc:chgData name="Yaa B" userId="97c21765c792c5f1" providerId="LiveId" clId="{FA91428C-3F5F-4B51-95BA-C0F775CDE505}" dt="2024-07-19T06:45:27.484" v="169"/>
        <pc:sldMkLst>
          <pc:docMk/>
          <pc:sldMk cId="495126937" sldId="270"/>
        </pc:sldMkLst>
        <pc:spChg chg="add mod">
          <ac:chgData name="Yaa B" userId="97c21765c792c5f1" providerId="LiveId" clId="{FA91428C-3F5F-4B51-95BA-C0F775CDE505}" dt="2024-07-19T06:45:27.484" v="169"/>
          <ac:spMkLst>
            <pc:docMk/>
            <pc:sldMk cId="495126937" sldId="270"/>
            <ac:spMk id="2" creationId="{C37B6215-501F-DF12-58BD-4AF7B3C2F5FF}"/>
          </ac:spMkLst>
        </pc:spChg>
        <pc:spChg chg="add mod">
          <ac:chgData name="Yaa B" userId="97c21765c792c5f1" providerId="LiveId" clId="{FA91428C-3F5F-4B51-95BA-C0F775CDE505}" dt="2024-07-19T06:45:27.484" v="169"/>
          <ac:spMkLst>
            <pc:docMk/>
            <pc:sldMk cId="495126937" sldId="270"/>
            <ac:spMk id="3" creationId="{C86A2BA9-5493-7350-AEC6-DE4993227296}"/>
          </ac:spMkLst>
        </pc:spChg>
        <pc:spChg chg="add mod">
          <ac:chgData name="Yaa B" userId="97c21765c792c5f1" providerId="LiveId" clId="{FA91428C-3F5F-4B51-95BA-C0F775CDE505}" dt="2024-07-19T06:45:27.484" v="169"/>
          <ac:spMkLst>
            <pc:docMk/>
            <pc:sldMk cId="495126937" sldId="270"/>
            <ac:spMk id="4" creationId="{A67466B9-C018-3CF7-9D80-5A5CD575647F}"/>
          </ac:spMkLst>
        </pc:spChg>
        <pc:spChg chg="mod">
          <ac:chgData name="Yaa B" userId="97c21765c792c5f1" providerId="LiveId" clId="{FA91428C-3F5F-4B51-95BA-C0F775CDE505}" dt="2024-07-19T06:44:13.402" v="142" actId="20577"/>
          <ac:spMkLst>
            <pc:docMk/>
            <pc:sldMk cId="495126937" sldId="270"/>
            <ac:spMk id="6" creationId="{F3A48BA0-9507-A329-35CC-B7EFD628F276}"/>
          </ac:spMkLst>
        </pc:spChg>
        <pc:spChg chg="mod">
          <ac:chgData name="Yaa B" userId="97c21765c792c5f1" providerId="LiveId" clId="{FA91428C-3F5F-4B51-95BA-C0F775CDE505}" dt="2024-07-19T06:45:15.244" v="163" actId="20577"/>
          <ac:spMkLst>
            <pc:docMk/>
            <pc:sldMk cId="495126937" sldId="270"/>
            <ac:spMk id="7" creationId="{0FDBA717-08F5-616C-682F-D9ADC5969BF5}"/>
          </ac:spMkLst>
        </pc:spChg>
        <pc:spChg chg="mod">
          <ac:chgData name="Yaa B" userId="97c21765c792c5f1" providerId="LiveId" clId="{FA91428C-3F5F-4B51-95BA-C0F775CDE505}" dt="2024-07-19T06:45:19.095" v="168" actId="1036"/>
          <ac:spMkLst>
            <pc:docMk/>
            <pc:sldMk cId="495126937" sldId="270"/>
            <ac:spMk id="8" creationId="{FA02AEE8-3F96-BF18-8313-1A6CA0AA7DB4}"/>
          </ac:spMkLst>
        </pc:spChg>
      </pc:sldChg>
      <pc:sldChg chg="addSp delSp modSp add del mod">
        <pc:chgData name="Yaa B" userId="97c21765c792c5f1" providerId="LiveId" clId="{FA91428C-3F5F-4B51-95BA-C0F775CDE505}" dt="2024-07-19T07:42:56.967" v="1450" actId="47"/>
        <pc:sldMkLst>
          <pc:docMk/>
          <pc:sldMk cId="3739392492" sldId="271"/>
        </pc:sldMkLst>
        <pc:spChg chg="add del mod">
          <ac:chgData name="Yaa B" userId="97c21765c792c5f1" providerId="LiveId" clId="{FA91428C-3F5F-4B51-95BA-C0F775CDE505}" dt="2024-07-19T06:47:10.274" v="181" actId="478"/>
          <ac:spMkLst>
            <pc:docMk/>
            <pc:sldMk cId="3739392492" sldId="271"/>
            <ac:spMk id="3" creationId="{E04DD760-D260-8FF0-A784-B4D7CC8FD8FD}"/>
          </ac:spMkLst>
        </pc:spChg>
        <pc:spChg chg="mod">
          <ac:chgData name="Yaa B" userId="97c21765c792c5f1" providerId="LiveId" clId="{FA91428C-3F5F-4B51-95BA-C0F775CDE505}" dt="2024-07-19T06:45:57.761" v="175" actId="21"/>
          <ac:spMkLst>
            <pc:docMk/>
            <pc:sldMk cId="3739392492" sldId="271"/>
            <ac:spMk id="6" creationId="{0E915A25-7C7E-99FD-4632-11B602B1F43F}"/>
          </ac:spMkLst>
        </pc:spChg>
        <pc:spChg chg="add del">
          <ac:chgData name="Yaa B" userId="97c21765c792c5f1" providerId="LiveId" clId="{FA91428C-3F5F-4B51-95BA-C0F775CDE505}" dt="2024-07-19T06:47:20.070" v="184" actId="478"/>
          <ac:spMkLst>
            <pc:docMk/>
            <pc:sldMk cId="3739392492" sldId="271"/>
            <ac:spMk id="7" creationId="{CD4CAF35-FE38-4166-6635-5FE9839B739D}"/>
          </ac:spMkLst>
        </pc:spChg>
        <pc:spChg chg="add mod">
          <ac:chgData name="Yaa B" userId="97c21765c792c5f1" providerId="LiveId" clId="{FA91428C-3F5F-4B51-95BA-C0F775CDE505}" dt="2024-07-19T06:47:20.070" v="184" actId="478"/>
          <ac:spMkLst>
            <pc:docMk/>
            <pc:sldMk cId="3739392492" sldId="271"/>
            <ac:spMk id="9" creationId="{C4D09689-1018-76F9-2DB6-41BF94C57C8B}"/>
          </ac:spMkLst>
        </pc:spChg>
        <pc:picChg chg="add del">
          <ac:chgData name="Yaa B" userId="97c21765c792c5f1" providerId="LiveId" clId="{FA91428C-3F5F-4B51-95BA-C0F775CDE505}" dt="2024-07-19T06:47:09.202" v="179" actId="478"/>
          <ac:picMkLst>
            <pc:docMk/>
            <pc:sldMk cId="3739392492" sldId="271"/>
            <ac:picMk id="135" creationId="{00000000-0000-0000-0000-000000000000}"/>
          </ac:picMkLst>
        </pc:picChg>
      </pc:sldChg>
      <pc:sldChg chg="modSp del mod">
        <pc:chgData name="Yaa B" userId="97c21765c792c5f1" providerId="LiveId" clId="{FA91428C-3F5F-4B51-95BA-C0F775CDE505}" dt="2024-07-19T08:10:24.451" v="2153" actId="47"/>
        <pc:sldMkLst>
          <pc:docMk/>
          <pc:sldMk cId="2890757222" sldId="274"/>
        </pc:sldMkLst>
        <pc:spChg chg="mod">
          <ac:chgData name="Yaa B" userId="97c21765c792c5f1" providerId="LiveId" clId="{FA91428C-3F5F-4B51-95BA-C0F775CDE505}" dt="2024-07-19T08:09:31.052" v="2123" actId="21"/>
          <ac:spMkLst>
            <pc:docMk/>
            <pc:sldMk cId="2890757222" sldId="274"/>
            <ac:spMk id="6" creationId="{09837187-AB7E-22DF-93C6-97EBFEAAA524}"/>
          </ac:spMkLst>
        </pc:spChg>
      </pc:sldChg>
      <pc:sldChg chg="addSp delSp modSp mod">
        <pc:chgData name="Yaa B" userId="97c21765c792c5f1" providerId="LiveId" clId="{FA91428C-3F5F-4B51-95BA-C0F775CDE505}" dt="2024-07-19T07:49:14.274" v="1517" actId="12788"/>
        <pc:sldMkLst>
          <pc:docMk/>
          <pc:sldMk cId="3320619581" sldId="275"/>
        </pc:sldMkLst>
        <pc:spChg chg="add del mod">
          <ac:chgData name="Yaa B" userId="97c21765c792c5f1" providerId="LiveId" clId="{FA91428C-3F5F-4B51-95BA-C0F775CDE505}" dt="2024-07-19T07:46:40.923" v="1495" actId="478"/>
          <ac:spMkLst>
            <pc:docMk/>
            <pc:sldMk cId="3320619581" sldId="275"/>
            <ac:spMk id="3" creationId="{56AACD5D-3FFE-6069-84F2-6622172F2477}"/>
          </ac:spMkLst>
        </pc:spChg>
        <pc:spChg chg="del">
          <ac:chgData name="Yaa B" userId="97c21765c792c5f1" providerId="LiveId" clId="{FA91428C-3F5F-4B51-95BA-C0F775CDE505}" dt="2024-07-19T07:46:38.299" v="1494" actId="478"/>
          <ac:spMkLst>
            <pc:docMk/>
            <pc:sldMk cId="3320619581" sldId="275"/>
            <ac:spMk id="7" creationId="{181D98A3-7258-1A3E-0353-41528A34ABC3}"/>
          </ac:spMkLst>
        </pc:spChg>
        <pc:spChg chg="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8" creationId="{6E8B36E8-1C91-E914-1E37-FE297C3C8F23}"/>
          </ac:spMkLst>
        </pc:spChg>
        <pc:spChg chg="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9" creationId="{34844206-935F-46F0-E33B-29F4A7AAC1DB}"/>
          </ac:spMkLst>
        </pc:spChg>
        <pc:spChg chg="mod topLvl">
          <ac:chgData name="Yaa B" userId="97c21765c792c5f1" providerId="LiveId" clId="{FA91428C-3F5F-4B51-95BA-C0F775CDE505}" dt="2024-07-19T07:49:14.274" v="1517" actId="12788"/>
          <ac:spMkLst>
            <pc:docMk/>
            <pc:sldMk cId="3320619581" sldId="275"/>
            <ac:spMk id="11" creationId="{AC024438-BCDA-6D93-668C-A3D187000CE1}"/>
          </ac:spMkLst>
        </pc:spChg>
        <pc:spChg chg="del mod topLvl">
          <ac:chgData name="Yaa B" userId="97c21765c792c5f1" providerId="LiveId" clId="{FA91428C-3F5F-4B51-95BA-C0F775CDE505}" dt="2024-07-19T07:48:32.026" v="1508" actId="478"/>
          <ac:spMkLst>
            <pc:docMk/>
            <pc:sldMk cId="3320619581" sldId="275"/>
            <ac:spMk id="12" creationId="{CA1B4EFE-C63D-4BD2-4097-5400B59C0F2E}"/>
          </ac:spMkLst>
        </pc:spChg>
        <pc:spChg chg="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14" creationId="{A549AB80-11F2-7962-22B6-B871BF47BAD9}"/>
          </ac:spMkLst>
        </pc:spChg>
        <pc:spChg chg="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15" creationId="{60F7E452-754B-2CF6-47B7-28C033F7B7ED}"/>
          </ac:spMkLst>
        </pc:spChg>
        <pc:spChg chg="mod topLvl">
          <ac:chgData name="Yaa B" userId="97c21765c792c5f1" providerId="LiveId" clId="{FA91428C-3F5F-4B51-95BA-C0F775CDE505}" dt="2024-07-19T07:49:14.274" v="1517" actId="12788"/>
          <ac:spMkLst>
            <pc:docMk/>
            <pc:sldMk cId="3320619581" sldId="275"/>
            <ac:spMk id="17" creationId="{0B9A9BD7-A664-8D71-71F8-C3F875154045}"/>
          </ac:spMkLst>
        </pc:spChg>
        <pc:spChg chg="del mod topLvl">
          <ac:chgData name="Yaa B" userId="97c21765c792c5f1" providerId="LiveId" clId="{FA91428C-3F5F-4B51-95BA-C0F775CDE505}" dt="2024-07-19T07:48:35.460" v="1509" actId="478"/>
          <ac:spMkLst>
            <pc:docMk/>
            <pc:sldMk cId="3320619581" sldId="275"/>
            <ac:spMk id="18" creationId="{D7200D45-FC3F-948E-865A-777004878D5F}"/>
          </ac:spMkLst>
        </pc:spChg>
        <pc:spChg chg="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20" creationId="{D786272B-6FCC-8078-036C-DE80CA9A58B8}"/>
          </ac:spMkLst>
        </pc:spChg>
        <pc:spChg chg="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21" creationId="{812B07B1-9387-C378-DE3D-F0970C597441}"/>
          </ac:spMkLst>
        </pc:spChg>
        <pc:spChg chg="add del mod topLvl">
          <ac:chgData name="Yaa B" userId="97c21765c792c5f1" providerId="LiveId" clId="{FA91428C-3F5F-4B51-95BA-C0F775CDE505}" dt="2024-07-19T07:49:14.274" v="1517" actId="12788"/>
          <ac:spMkLst>
            <pc:docMk/>
            <pc:sldMk cId="3320619581" sldId="275"/>
            <ac:spMk id="23" creationId="{42180DE5-EAD0-3063-D09F-B41949BDE8AB}"/>
          </ac:spMkLst>
        </pc:spChg>
        <pc:spChg chg="del mod topLvl">
          <ac:chgData name="Yaa B" userId="97c21765c792c5f1" providerId="LiveId" clId="{FA91428C-3F5F-4B51-95BA-C0F775CDE505}" dt="2024-07-19T07:48:42.087" v="1512" actId="478"/>
          <ac:spMkLst>
            <pc:docMk/>
            <pc:sldMk cId="3320619581" sldId="275"/>
            <ac:spMk id="24" creationId="{AC38E226-B956-2399-5C34-64F20C46B3D5}"/>
          </ac:spMkLst>
        </pc:spChg>
        <pc:spChg chg="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26" creationId="{B9029704-CF8C-64B0-3AF6-ADE34EAB43B3}"/>
          </ac:spMkLst>
        </pc:spChg>
        <pc:spChg chg="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27" creationId="{70C3502A-8B8B-5F94-F8BA-BB1C08655100}"/>
          </ac:spMkLst>
        </pc:spChg>
        <pc:spChg chg="mod topLvl">
          <ac:chgData name="Yaa B" userId="97c21765c792c5f1" providerId="LiveId" clId="{FA91428C-3F5F-4B51-95BA-C0F775CDE505}" dt="2024-07-19T07:49:14.274" v="1517" actId="12788"/>
          <ac:spMkLst>
            <pc:docMk/>
            <pc:sldMk cId="3320619581" sldId="275"/>
            <ac:spMk id="29" creationId="{5996CBAA-D5F6-D0C1-79B9-D9976071C7BC}"/>
          </ac:spMkLst>
        </pc:spChg>
        <pc:spChg chg="del mod topLvl">
          <ac:chgData name="Yaa B" userId="97c21765c792c5f1" providerId="LiveId" clId="{FA91428C-3F5F-4B51-95BA-C0F775CDE505}" dt="2024-07-19T07:48:52.680" v="1513" actId="478"/>
          <ac:spMkLst>
            <pc:docMk/>
            <pc:sldMk cId="3320619581" sldId="275"/>
            <ac:spMk id="30" creationId="{23C084CC-2E18-806D-FCC5-3D964FCD49C1}"/>
          </ac:spMkLst>
        </pc:spChg>
        <pc:spChg chg="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32" creationId="{FF09D573-3D0E-75CE-B3A5-54748CAEBBFE}"/>
          </ac:spMkLst>
        </pc:spChg>
        <pc:spChg chg="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33" creationId="{E7A25ED6-0D29-FFE2-573B-C20EFA914709}"/>
          </ac:spMkLst>
        </pc:spChg>
        <pc:spChg chg="mod topLvl">
          <ac:chgData name="Yaa B" userId="97c21765c792c5f1" providerId="LiveId" clId="{FA91428C-3F5F-4B51-95BA-C0F775CDE505}" dt="2024-07-19T07:49:14.274" v="1517" actId="12788"/>
          <ac:spMkLst>
            <pc:docMk/>
            <pc:sldMk cId="3320619581" sldId="275"/>
            <ac:spMk id="35" creationId="{7039A3E6-B9BF-CB28-9D62-608E188158C6}"/>
          </ac:spMkLst>
        </pc:spChg>
        <pc:spChg chg="del mod topLvl">
          <ac:chgData name="Yaa B" userId="97c21765c792c5f1" providerId="LiveId" clId="{FA91428C-3F5F-4B51-95BA-C0F775CDE505}" dt="2024-07-19T07:48:55.692" v="1514" actId="478"/>
          <ac:spMkLst>
            <pc:docMk/>
            <pc:sldMk cId="3320619581" sldId="275"/>
            <ac:spMk id="36" creationId="{462FB7AA-0BDD-717E-2116-A43956528A22}"/>
          </ac:spMkLst>
        </pc:spChg>
        <pc:spChg chg="add mod">
          <ac:chgData name="Yaa B" userId="97c21765c792c5f1" providerId="LiveId" clId="{FA91428C-3F5F-4B51-95BA-C0F775CDE505}" dt="2024-07-19T07:49:14.274" v="1517" actId="12788"/>
          <ac:spMkLst>
            <pc:docMk/>
            <pc:sldMk cId="3320619581" sldId="275"/>
            <ac:spMk id="37" creationId="{F20C2C34-5BD8-2398-DF36-CCEDEF830148}"/>
          </ac:spMkLst>
        </pc:spChg>
        <pc:spChg chg="add mod">
          <ac:chgData name="Yaa B" userId="97c21765c792c5f1" providerId="LiveId" clId="{FA91428C-3F5F-4B51-95BA-C0F775CDE505}" dt="2024-07-19T07:49:14.274" v="1517" actId="12788"/>
          <ac:spMkLst>
            <pc:docMk/>
            <pc:sldMk cId="3320619581" sldId="275"/>
            <ac:spMk id="38" creationId="{EE326E66-49AC-F00D-EFFE-F605A17EFBB4}"/>
          </ac:spMkLst>
        </pc:spChg>
        <pc:spChg chg="add mod">
          <ac:chgData name="Yaa B" userId="97c21765c792c5f1" providerId="LiveId" clId="{FA91428C-3F5F-4B51-95BA-C0F775CDE505}" dt="2024-07-19T07:49:14.274" v="1517" actId="12788"/>
          <ac:spMkLst>
            <pc:docMk/>
            <pc:sldMk cId="3320619581" sldId="275"/>
            <ac:spMk id="39" creationId="{5AD4D7A7-BBA2-BDBC-C07E-D3B1EF5B1F84}"/>
          </ac:spMkLst>
        </pc:spChg>
        <pc:spChg chg="add mod">
          <ac:chgData name="Yaa B" userId="97c21765c792c5f1" providerId="LiveId" clId="{FA91428C-3F5F-4B51-95BA-C0F775CDE505}" dt="2024-07-19T07:49:14.274" v="1517" actId="12788"/>
          <ac:spMkLst>
            <pc:docMk/>
            <pc:sldMk cId="3320619581" sldId="275"/>
            <ac:spMk id="40" creationId="{C7D81635-010B-2364-9F02-2A1F6FEEEE00}"/>
          </ac:spMkLst>
        </pc:spChg>
        <pc:spChg chg="add mod">
          <ac:chgData name="Yaa B" userId="97c21765c792c5f1" providerId="LiveId" clId="{FA91428C-3F5F-4B51-95BA-C0F775CDE505}" dt="2024-07-19T07:49:14.274" v="1517" actId="12788"/>
          <ac:spMkLst>
            <pc:docMk/>
            <pc:sldMk cId="3320619581" sldId="275"/>
            <ac:spMk id="41" creationId="{D4EFF1EF-4C39-09B7-80F5-986D1F2DE64A}"/>
          </ac:spMkLst>
        </pc:spChg>
        <pc:spChg chg="add 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42" creationId="{42BC5EEE-EDCD-0551-2081-A4C4A437705F}"/>
          </ac:spMkLst>
        </pc:spChg>
        <pc:spChg chg="add 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43" creationId="{38C42ABE-BABF-1C47-3A7B-A0A664C150C6}"/>
          </ac:spMkLst>
        </pc:spChg>
        <pc:spChg chg="add 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44" creationId="{1D4A71CE-EE2A-9F6F-0ED9-A9945DC3599E}"/>
          </ac:spMkLst>
        </pc:spChg>
        <pc:spChg chg="add 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45" creationId="{9DE3EA37-6F06-8FB5-782B-E8E16ACD63DD}"/>
          </ac:spMkLst>
        </pc:spChg>
        <pc:spChg chg="add mod">
          <ac:chgData name="Yaa B" userId="97c21765c792c5f1" providerId="LiveId" clId="{FA91428C-3F5F-4B51-95BA-C0F775CDE505}" dt="2024-07-19T07:46:41.353" v="1496"/>
          <ac:spMkLst>
            <pc:docMk/>
            <pc:sldMk cId="3320619581" sldId="275"/>
            <ac:spMk id="46" creationId="{4AD42031-CC1D-9D0A-0CB6-FED3E9085822}"/>
          </ac:spMkLst>
        </pc:spChg>
        <pc:grpChg chg="add mod">
          <ac:chgData name="Yaa B" userId="97c21765c792c5f1" providerId="LiveId" clId="{FA91428C-3F5F-4B51-95BA-C0F775CDE505}" dt="2024-07-19T07:46:41.353" v="1496"/>
          <ac:grpSpMkLst>
            <pc:docMk/>
            <pc:sldMk cId="3320619581" sldId="275"/>
            <ac:grpSpMk id="4" creationId="{1E5FE02F-7376-B6DE-2AEF-69C6FF033B08}"/>
          </ac:grpSpMkLst>
        </pc:grpChg>
        <pc:grpChg chg="add del mod">
          <ac:chgData name="Yaa B" userId="97c21765c792c5f1" providerId="LiveId" clId="{FA91428C-3F5F-4B51-95BA-C0F775CDE505}" dt="2024-07-19T07:48:07.961" v="1506" actId="165"/>
          <ac:grpSpMkLst>
            <pc:docMk/>
            <pc:sldMk cId="3320619581" sldId="275"/>
            <ac:grpSpMk id="10" creationId="{748889B1-8173-0141-FD87-D1AF7987DC1E}"/>
          </ac:grpSpMkLst>
        </pc:grpChg>
        <pc:grpChg chg="add mod">
          <ac:chgData name="Yaa B" userId="97c21765c792c5f1" providerId="LiveId" clId="{FA91428C-3F5F-4B51-95BA-C0F775CDE505}" dt="2024-07-19T07:46:41.353" v="1496"/>
          <ac:grpSpMkLst>
            <pc:docMk/>
            <pc:sldMk cId="3320619581" sldId="275"/>
            <ac:grpSpMk id="13" creationId="{8394CCA7-9C74-F1EF-14E5-AA9FD371C530}"/>
          </ac:grpSpMkLst>
        </pc:grpChg>
        <pc:grpChg chg="add del mod">
          <ac:chgData name="Yaa B" userId="97c21765c792c5f1" providerId="LiveId" clId="{FA91428C-3F5F-4B51-95BA-C0F775CDE505}" dt="2024-07-19T07:48:07.961" v="1506" actId="165"/>
          <ac:grpSpMkLst>
            <pc:docMk/>
            <pc:sldMk cId="3320619581" sldId="275"/>
            <ac:grpSpMk id="16" creationId="{A3EAA0E4-2AD4-0AC6-5390-433C3975B629}"/>
          </ac:grpSpMkLst>
        </pc:grpChg>
        <pc:grpChg chg="add mod">
          <ac:chgData name="Yaa B" userId="97c21765c792c5f1" providerId="LiveId" clId="{FA91428C-3F5F-4B51-95BA-C0F775CDE505}" dt="2024-07-19T07:46:41.353" v="1496"/>
          <ac:grpSpMkLst>
            <pc:docMk/>
            <pc:sldMk cId="3320619581" sldId="275"/>
            <ac:grpSpMk id="19" creationId="{82B2A892-868F-1A91-E39B-601B97F0E18E}"/>
          </ac:grpSpMkLst>
        </pc:grpChg>
        <pc:grpChg chg="add del mod">
          <ac:chgData name="Yaa B" userId="97c21765c792c5f1" providerId="LiveId" clId="{FA91428C-3F5F-4B51-95BA-C0F775CDE505}" dt="2024-07-19T07:48:07.961" v="1506" actId="165"/>
          <ac:grpSpMkLst>
            <pc:docMk/>
            <pc:sldMk cId="3320619581" sldId="275"/>
            <ac:grpSpMk id="22" creationId="{79A1B1A4-07A9-56A0-8EDE-BA7371F5181E}"/>
          </ac:grpSpMkLst>
        </pc:grpChg>
        <pc:grpChg chg="add mod">
          <ac:chgData name="Yaa B" userId="97c21765c792c5f1" providerId="LiveId" clId="{FA91428C-3F5F-4B51-95BA-C0F775CDE505}" dt="2024-07-19T07:46:41.353" v="1496"/>
          <ac:grpSpMkLst>
            <pc:docMk/>
            <pc:sldMk cId="3320619581" sldId="275"/>
            <ac:grpSpMk id="25" creationId="{F9E1CD20-2E06-AD5E-A318-A839097083D6}"/>
          </ac:grpSpMkLst>
        </pc:grpChg>
        <pc:grpChg chg="add del mod">
          <ac:chgData name="Yaa B" userId="97c21765c792c5f1" providerId="LiveId" clId="{FA91428C-3F5F-4B51-95BA-C0F775CDE505}" dt="2024-07-19T07:48:07.961" v="1506" actId="165"/>
          <ac:grpSpMkLst>
            <pc:docMk/>
            <pc:sldMk cId="3320619581" sldId="275"/>
            <ac:grpSpMk id="28" creationId="{3ED01ECB-57E5-7386-015A-6FAD49C3F17C}"/>
          </ac:grpSpMkLst>
        </pc:grpChg>
        <pc:grpChg chg="add mod">
          <ac:chgData name="Yaa B" userId="97c21765c792c5f1" providerId="LiveId" clId="{FA91428C-3F5F-4B51-95BA-C0F775CDE505}" dt="2024-07-19T07:46:41.353" v="1496"/>
          <ac:grpSpMkLst>
            <pc:docMk/>
            <pc:sldMk cId="3320619581" sldId="275"/>
            <ac:grpSpMk id="31" creationId="{DA88FFEB-B7EF-0AF7-EAB8-7D42ACDE3342}"/>
          </ac:grpSpMkLst>
        </pc:grpChg>
        <pc:grpChg chg="add del mod">
          <ac:chgData name="Yaa B" userId="97c21765c792c5f1" providerId="LiveId" clId="{FA91428C-3F5F-4B51-95BA-C0F775CDE505}" dt="2024-07-19T07:48:07.961" v="1506" actId="165"/>
          <ac:grpSpMkLst>
            <pc:docMk/>
            <pc:sldMk cId="3320619581" sldId="275"/>
            <ac:grpSpMk id="34" creationId="{34F2CC48-F3EF-5F6B-52D4-2B32906D4F6B}"/>
          </ac:grpSpMkLst>
        </pc:grpChg>
      </pc:sldChg>
      <pc:sldChg chg="modSp del mod">
        <pc:chgData name="Yaa B" userId="97c21765c792c5f1" providerId="LiveId" clId="{FA91428C-3F5F-4B51-95BA-C0F775CDE505}" dt="2024-07-19T07:45:04.233" v="1479" actId="47"/>
        <pc:sldMkLst>
          <pc:docMk/>
          <pc:sldMk cId="2847313700" sldId="277"/>
        </pc:sldMkLst>
        <pc:spChg chg="mod">
          <ac:chgData name="Yaa B" userId="97c21765c792c5f1" providerId="LiveId" clId="{FA91428C-3F5F-4B51-95BA-C0F775CDE505}" dt="2024-07-19T07:44:19.667" v="1460" actId="27636"/>
          <ac:spMkLst>
            <pc:docMk/>
            <pc:sldMk cId="2847313700" sldId="277"/>
            <ac:spMk id="6" creationId="{38563171-B0C4-79ED-3B3C-CE58D0FEC231}"/>
          </ac:spMkLst>
        </pc:spChg>
      </pc:sldChg>
      <pc:sldChg chg="delSp modSp add del mod">
        <pc:chgData name="Yaa B" userId="97c21765c792c5f1" providerId="LiveId" clId="{FA91428C-3F5F-4B51-95BA-C0F775CDE505}" dt="2024-07-19T07:42:48.887" v="1448" actId="47"/>
        <pc:sldMkLst>
          <pc:docMk/>
          <pc:sldMk cId="2892426658" sldId="278"/>
        </pc:sldMkLst>
        <pc:spChg chg="mod">
          <ac:chgData name="Yaa B" userId="97c21765c792c5f1" providerId="LiveId" clId="{FA91428C-3F5F-4B51-95BA-C0F775CDE505}" dt="2024-07-19T06:48:19.793" v="188" actId="1076"/>
          <ac:spMkLst>
            <pc:docMk/>
            <pc:sldMk cId="2892426658" sldId="278"/>
            <ac:spMk id="3" creationId="{00000000-0000-0000-0000-000000000000}"/>
          </ac:spMkLst>
        </pc:spChg>
        <pc:spChg chg="del">
          <ac:chgData name="Yaa B" userId="97c21765c792c5f1" providerId="LiveId" clId="{FA91428C-3F5F-4B51-95BA-C0F775CDE505}" dt="2024-07-19T06:47:35.704" v="186" actId="478"/>
          <ac:spMkLst>
            <pc:docMk/>
            <pc:sldMk cId="2892426658" sldId="278"/>
            <ac:spMk id="38" creationId="{00000000-0000-0000-0000-000000000000}"/>
          </ac:spMkLst>
        </pc:spChg>
        <pc:grpChg chg="del">
          <ac:chgData name="Yaa B" userId="97c21765c792c5f1" providerId="LiveId" clId="{FA91428C-3F5F-4B51-95BA-C0F775CDE505}" dt="2024-07-19T06:47:35.704" v="186" actId="478"/>
          <ac:grpSpMkLst>
            <pc:docMk/>
            <pc:sldMk cId="2892426658" sldId="278"/>
            <ac:grpSpMk id="7" creationId="{00000000-0000-0000-0000-000000000000}"/>
          </ac:grpSpMkLst>
        </pc:grpChg>
      </pc:sldChg>
      <pc:sldChg chg="addSp delSp modSp new del mod">
        <pc:chgData name="Yaa B" userId="97c21765c792c5f1" providerId="LiveId" clId="{FA91428C-3F5F-4B51-95BA-C0F775CDE505}" dt="2024-07-19T07:42:38.747" v="1446" actId="47"/>
        <pc:sldMkLst>
          <pc:docMk/>
          <pc:sldMk cId="3120245351" sldId="279"/>
        </pc:sldMkLst>
        <pc:spChg chg="add del">
          <ac:chgData name="Yaa B" userId="97c21765c792c5f1" providerId="LiveId" clId="{FA91428C-3F5F-4B51-95BA-C0F775CDE505}" dt="2024-07-19T06:48:47.274" v="191" actId="11529"/>
          <ac:spMkLst>
            <pc:docMk/>
            <pc:sldMk cId="3120245351" sldId="279"/>
            <ac:spMk id="3" creationId="{3D65D696-8434-D711-DB13-15A4B5E7BF7B}"/>
          </ac:spMkLst>
        </pc:spChg>
        <pc:spChg chg="add mod">
          <ac:chgData name="Yaa B" userId="97c21765c792c5f1" providerId="LiveId" clId="{FA91428C-3F5F-4B51-95BA-C0F775CDE505}" dt="2024-07-19T06:51:17.524" v="287" actId="14100"/>
          <ac:spMkLst>
            <pc:docMk/>
            <pc:sldMk cId="3120245351" sldId="279"/>
            <ac:spMk id="4" creationId="{00BAACB5-9EE8-9A32-8E5E-D68F62F21FC6}"/>
          </ac:spMkLst>
        </pc:spChg>
        <pc:spChg chg="add mod">
          <ac:chgData name="Yaa B" userId="97c21765c792c5f1" providerId="LiveId" clId="{FA91428C-3F5F-4B51-95BA-C0F775CDE505}" dt="2024-07-19T06:49:46.516" v="269" actId="1076"/>
          <ac:spMkLst>
            <pc:docMk/>
            <pc:sldMk cId="3120245351" sldId="279"/>
            <ac:spMk id="5" creationId="{17F24C7A-AD9F-42EC-DE2D-31588DE9779B}"/>
          </ac:spMkLst>
        </pc:spChg>
        <pc:spChg chg="add mod">
          <ac:chgData name="Yaa B" userId="97c21765c792c5f1" providerId="LiveId" clId="{FA91428C-3F5F-4B51-95BA-C0F775CDE505}" dt="2024-07-19T06:51:02.413" v="284" actId="1076"/>
          <ac:spMkLst>
            <pc:docMk/>
            <pc:sldMk cId="3120245351" sldId="279"/>
            <ac:spMk id="6" creationId="{AE4BF321-29AB-EB8D-5F6D-5D728CD9CC17}"/>
          </ac:spMkLst>
        </pc:spChg>
        <pc:spChg chg="add mod">
          <ac:chgData name="Yaa B" userId="97c21765c792c5f1" providerId="LiveId" clId="{FA91428C-3F5F-4B51-95BA-C0F775CDE505}" dt="2024-07-19T06:51:11.760" v="286" actId="1076"/>
          <ac:spMkLst>
            <pc:docMk/>
            <pc:sldMk cId="3120245351" sldId="279"/>
            <ac:spMk id="7" creationId="{1E26F71A-5153-02F9-86F4-8C8AAFE967E9}"/>
          </ac:spMkLst>
        </pc:spChg>
        <pc:spChg chg="add del mod">
          <ac:chgData name="Yaa B" userId="97c21765c792c5f1" providerId="LiveId" clId="{FA91428C-3F5F-4B51-95BA-C0F775CDE505}" dt="2024-07-19T06:50:22.407" v="281" actId="478"/>
          <ac:spMkLst>
            <pc:docMk/>
            <pc:sldMk cId="3120245351" sldId="279"/>
            <ac:spMk id="8" creationId="{89300DFF-6132-050A-7CF5-0D4D85B895F6}"/>
          </ac:spMkLst>
        </pc:spChg>
      </pc:sldChg>
      <pc:sldChg chg="addSp delSp modSp new del mod">
        <pc:chgData name="Yaa B" userId="97c21765c792c5f1" providerId="LiveId" clId="{FA91428C-3F5F-4B51-95BA-C0F775CDE505}" dt="2024-07-19T07:42:38.747" v="1446" actId="47"/>
        <pc:sldMkLst>
          <pc:docMk/>
          <pc:sldMk cId="3898023821" sldId="280"/>
        </pc:sldMkLst>
        <pc:spChg chg="mod topLvl">
          <ac:chgData name="Yaa B" userId="97c21765c792c5f1" providerId="LiveId" clId="{FA91428C-3F5F-4B51-95BA-C0F775CDE505}" dt="2024-07-19T06:53:52.095" v="298" actId="165"/>
          <ac:spMkLst>
            <pc:docMk/>
            <pc:sldMk cId="3898023821" sldId="280"/>
            <ac:spMk id="5" creationId="{4C767B24-195D-2D0F-CE4A-C67255A43C4C}"/>
          </ac:spMkLst>
        </pc:spChg>
        <pc:spChg chg="mod topLvl">
          <ac:chgData name="Yaa B" userId="97c21765c792c5f1" providerId="LiveId" clId="{FA91428C-3F5F-4B51-95BA-C0F775CDE505}" dt="2024-07-19T06:53:52.095" v="298" actId="165"/>
          <ac:spMkLst>
            <pc:docMk/>
            <pc:sldMk cId="3898023821" sldId="280"/>
            <ac:spMk id="6" creationId="{7B5D5F49-7365-AF4D-670B-C455F987338B}"/>
          </ac:spMkLst>
        </pc:spChg>
        <pc:spChg chg="mod topLvl">
          <ac:chgData name="Yaa B" userId="97c21765c792c5f1" providerId="LiveId" clId="{FA91428C-3F5F-4B51-95BA-C0F775CDE505}" dt="2024-07-19T06:53:52.095" v="298" actId="165"/>
          <ac:spMkLst>
            <pc:docMk/>
            <pc:sldMk cId="3898023821" sldId="280"/>
            <ac:spMk id="7" creationId="{6547CAE8-3B08-ADA6-5DC0-6FAC67B38929}"/>
          </ac:spMkLst>
        </pc:spChg>
        <pc:spChg chg="mod topLvl">
          <ac:chgData name="Yaa B" userId="97c21765c792c5f1" providerId="LiveId" clId="{FA91428C-3F5F-4B51-95BA-C0F775CDE505}" dt="2024-07-19T06:53:52.095" v="298" actId="165"/>
          <ac:spMkLst>
            <pc:docMk/>
            <pc:sldMk cId="3898023821" sldId="280"/>
            <ac:spMk id="8" creationId="{8CC88DAB-449B-7C3F-7882-4DCA0A21B002}"/>
          </ac:spMkLst>
        </pc:spChg>
        <pc:spChg chg="mod topLvl">
          <ac:chgData name="Yaa B" userId="97c21765c792c5f1" providerId="LiveId" clId="{FA91428C-3F5F-4B51-95BA-C0F775CDE505}" dt="2024-07-19T06:53:52.095" v="298" actId="165"/>
          <ac:spMkLst>
            <pc:docMk/>
            <pc:sldMk cId="3898023821" sldId="280"/>
            <ac:spMk id="9" creationId="{6EC2102A-9B4C-96F8-EA65-645246AA3241}"/>
          </ac:spMkLst>
        </pc:spChg>
        <pc:spChg chg="mod topLvl">
          <ac:chgData name="Yaa B" userId="97c21765c792c5f1" providerId="LiveId" clId="{FA91428C-3F5F-4B51-95BA-C0F775CDE505}" dt="2024-07-19T06:53:52.095" v="298" actId="165"/>
          <ac:spMkLst>
            <pc:docMk/>
            <pc:sldMk cId="3898023821" sldId="280"/>
            <ac:spMk id="10" creationId="{C50CF884-82EF-99F6-3B36-3F0C76F0BC2D}"/>
          </ac:spMkLst>
        </pc:spChg>
        <pc:spChg chg="mod topLvl">
          <ac:chgData name="Yaa B" userId="97c21765c792c5f1" providerId="LiveId" clId="{FA91428C-3F5F-4B51-95BA-C0F775CDE505}" dt="2024-07-19T06:53:52.095" v="298" actId="165"/>
          <ac:spMkLst>
            <pc:docMk/>
            <pc:sldMk cId="3898023821" sldId="280"/>
            <ac:spMk id="11" creationId="{A199678B-B1B5-D232-0F11-AB3F90341860}"/>
          </ac:spMkLst>
        </pc:spChg>
        <pc:spChg chg="mod topLvl">
          <ac:chgData name="Yaa B" userId="97c21765c792c5f1" providerId="LiveId" clId="{FA91428C-3F5F-4B51-95BA-C0F775CDE505}" dt="2024-07-19T06:53:52.095" v="298" actId="165"/>
          <ac:spMkLst>
            <pc:docMk/>
            <pc:sldMk cId="3898023821" sldId="280"/>
            <ac:spMk id="12" creationId="{0CFA3D9C-FB08-E759-A511-50632489200E}"/>
          </ac:spMkLst>
        </pc:spChg>
        <pc:spChg chg="mod topLvl">
          <ac:chgData name="Yaa B" userId="97c21765c792c5f1" providerId="LiveId" clId="{FA91428C-3F5F-4B51-95BA-C0F775CDE505}" dt="2024-07-19T06:53:52.095" v="298" actId="165"/>
          <ac:spMkLst>
            <pc:docMk/>
            <pc:sldMk cId="3898023821" sldId="280"/>
            <ac:spMk id="13" creationId="{784733EA-4C6B-E73D-1799-793DC929B2A3}"/>
          </ac:spMkLst>
        </pc:spChg>
        <pc:spChg chg="mod topLvl">
          <ac:chgData name="Yaa B" userId="97c21765c792c5f1" providerId="LiveId" clId="{FA91428C-3F5F-4B51-95BA-C0F775CDE505}" dt="2024-07-19T06:53:52.095" v="298" actId="165"/>
          <ac:spMkLst>
            <pc:docMk/>
            <pc:sldMk cId="3898023821" sldId="280"/>
            <ac:spMk id="14" creationId="{5E4FC49B-4451-92B6-41D7-DB0885720FA2}"/>
          </ac:spMkLst>
        </pc:spChg>
        <pc:grpChg chg="del mod">
          <ac:chgData name="Yaa B" userId="97c21765c792c5f1" providerId="LiveId" clId="{FA91428C-3F5F-4B51-95BA-C0F775CDE505}" dt="2024-07-19T06:53:52.095" v="298" actId="165"/>
          <ac:grpSpMkLst>
            <pc:docMk/>
            <pc:sldMk cId="3898023821" sldId="280"/>
            <ac:grpSpMk id="4" creationId="{4A8455F4-B98C-E672-C17A-A6DF11F7C9DC}"/>
          </ac:grpSpMkLst>
        </pc:grpChg>
        <pc:graphicFrameChg chg="add del mod modGraphic">
          <ac:chgData name="Yaa B" userId="97c21765c792c5f1" providerId="LiveId" clId="{FA91428C-3F5F-4B51-95BA-C0F775CDE505}" dt="2024-07-19T06:53:46.899" v="297" actId="18245"/>
          <ac:graphicFrameMkLst>
            <pc:docMk/>
            <pc:sldMk cId="3898023821" sldId="280"/>
            <ac:graphicFrameMk id="3" creationId="{11FB2A34-EC84-3E86-8D4F-CDF29FB6497F}"/>
          </ac:graphicFrameMkLst>
        </pc:graphicFrameChg>
      </pc:sldChg>
      <pc:sldChg chg="addSp delSp modSp new del mod modClrScheme chgLayout">
        <pc:chgData name="Yaa B" userId="97c21765c792c5f1" providerId="LiveId" clId="{FA91428C-3F5F-4B51-95BA-C0F775CDE505}" dt="2024-07-19T07:42:38.747" v="1446" actId="47"/>
        <pc:sldMkLst>
          <pc:docMk/>
          <pc:sldMk cId="1259421157" sldId="281"/>
        </pc:sldMkLst>
        <pc:spChg chg="mod ord">
          <ac:chgData name="Yaa B" userId="97c21765c792c5f1" providerId="LiveId" clId="{FA91428C-3F5F-4B51-95BA-C0F775CDE505}" dt="2024-07-19T06:55:16.997" v="304" actId="700"/>
          <ac:spMkLst>
            <pc:docMk/>
            <pc:sldMk cId="1259421157" sldId="281"/>
            <ac:spMk id="2" creationId="{6FA97C94-8F02-E39B-9069-A7D50E4BFCF6}"/>
          </ac:spMkLst>
        </pc:spChg>
        <pc:spChg chg="add del mod">
          <ac:chgData name="Yaa B" userId="97c21765c792c5f1" providerId="LiveId" clId="{FA91428C-3F5F-4B51-95BA-C0F775CDE505}" dt="2024-07-19T06:54:59.774" v="301" actId="478"/>
          <ac:spMkLst>
            <pc:docMk/>
            <pc:sldMk cId="1259421157" sldId="281"/>
            <ac:spMk id="3" creationId="{723AE3B5-1244-92EC-F168-34D6F11D981F}"/>
          </ac:spMkLst>
        </pc:spChg>
        <pc:spChg chg="add del mod">
          <ac:chgData name="Yaa B" userId="97c21765c792c5f1" providerId="LiveId" clId="{FA91428C-3F5F-4B51-95BA-C0F775CDE505}" dt="2024-07-19T06:54:59.774" v="301" actId="478"/>
          <ac:spMkLst>
            <pc:docMk/>
            <pc:sldMk cId="1259421157" sldId="281"/>
            <ac:spMk id="4" creationId="{D278B430-FF9B-FEDE-D47B-AD6E0EAE7D7E}"/>
          </ac:spMkLst>
        </pc:spChg>
        <pc:spChg chg="add mod">
          <ac:chgData name="Yaa B" userId="97c21765c792c5f1" providerId="LiveId" clId="{FA91428C-3F5F-4B51-95BA-C0F775CDE505}" dt="2024-07-19T07:00:03.785" v="352" actId="1076"/>
          <ac:spMkLst>
            <pc:docMk/>
            <pc:sldMk cId="1259421157" sldId="281"/>
            <ac:spMk id="5" creationId="{08DB374A-CDAC-D104-83BD-D1BB84770570}"/>
          </ac:spMkLst>
        </pc:spChg>
        <pc:spChg chg="add mod">
          <ac:chgData name="Yaa B" userId="97c21765c792c5f1" providerId="LiveId" clId="{FA91428C-3F5F-4B51-95BA-C0F775CDE505}" dt="2024-07-19T06:54:52.122" v="300"/>
          <ac:spMkLst>
            <pc:docMk/>
            <pc:sldMk cId="1259421157" sldId="281"/>
            <ac:spMk id="6" creationId="{3794F0F1-261C-9FE8-6F13-706B8C0B1275}"/>
          </ac:spMkLst>
        </pc:spChg>
        <pc:spChg chg="add mod">
          <ac:chgData name="Yaa B" userId="97c21765c792c5f1" providerId="LiveId" clId="{FA91428C-3F5F-4B51-95BA-C0F775CDE505}" dt="2024-07-19T06:54:52.122" v="300"/>
          <ac:spMkLst>
            <pc:docMk/>
            <pc:sldMk cId="1259421157" sldId="281"/>
            <ac:spMk id="7" creationId="{C588CDF7-C8DF-475E-0B91-7661877EBF6A}"/>
          </ac:spMkLst>
        </pc:spChg>
        <pc:spChg chg="add mod">
          <ac:chgData name="Yaa B" userId="97c21765c792c5f1" providerId="LiveId" clId="{FA91428C-3F5F-4B51-95BA-C0F775CDE505}" dt="2024-07-19T06:54:52.122" v="300"/>
          <ac:spMkLst>
            <pc:docMk/>
            <pc:sldMk cId="1259421157" sldId="281"/>
            <ac:spMk id="8" creationId="{6B1C0549-2351-0A19-0E26-EE4D4BE4607E}"/>
          </ac:spMkLst>
        </pc:spChg>
        <pc:spChg chg="add del mod">
          <ac:chgData name="Yaa B" userId="97c21765c792c5f1" providerId="LiveId" clId="{FA91428C-3F5F-4B51-95BA-C0F775CDE505}" dt="2024-07-19T06:55:03.363" v="302" actId="478"/>
          <ac:spMkLst>
            <pc:docMk/>
            <pc:sldMk cId="1259421157" sldId="281"/>
            <ac:spMk id="9" creationId="{74B57FAB-33F9-3552-7442-4DD5AFEC70D7}"/>
          </ac:spMkLst>
        </pc:spChg>
        <pc:spChg chg="add del mod">
          <ac:chgData name="Yaa B" userId="97c21765c792c5f1" providerId="LiveId" clId="{FA91428C-3F5F-4B51-95BA-C0F775CDE505}" dt="2024-07-19T06:55:03.363" v="302" actId="478"/>
          <ac:spMkLst>
            <pc:docMk/>
            <pc:sldMk cId="1259421157" sldId="281"/>
            <ac:spMk id="10" creationId="{929DE547-E056-C957-E9D6-1D352EC22F64}"/>
          </ac:spMkLst>
        </pc:spChg>
        <pc:spChg chg="add mod">
          <ac:chgData name="Yaa B" userId="97c21765c792c5f1" providerId="LiveId" clId="{FA91428C-3F5F-4B51-95BA-C0F775CDE505}" dt="2024-07-19T06:59:47.107" v="347" actId="1076"/>
          <ac:spMkLst>
            <pc:docMk/>
            <pc:sldMk cId="1259421157" sldId="281"/>
            <ac:spMk id="11" creationId="{09D098A8-197A-D478-F2E8-F1AC910DC9C2}"/>
          </ac:spMkLst>
        </pc:spChg>
        <pc:spChg chg="add mod">
          <ac:chgData name="Yaa B" userId="97c21765c792c5f1" providerId="LiveId" clId="{FA91428C-3F5F-4B51-95BA-C0F775CDE505}" dt="2024-07-19T07:00:11.479" v="354" actId="1076"/>
          <ac:spMkLst>
            <pc:docMk/>
            <pc:sldMk cId="1259421157" sldId="281"/>
            <ac:spMk id="12" creationId="{4AD2F233-4A57-39EB-1516-D75CA5AFB3CC}"/>
          </ac:spMkLst>
        </pc:spChg>
        <pc:spChg chg="add mod">
          <ac:chgData name="Yaa B" userId="97c21765c792c5f1" providerId="LiveId" clId="{FA91428C-3F5F-4B51-95BA-C0F775CDE505}" dt="2024-07-19T06:59:42.977" v="345" actId="1076"/>
          <ac:spMkLst>
            <pc:docMk/>
            <pc:sldMk cId="1259421157" sldId="281"/>
            <ac:spMk id="13" creationId="{91ABB593-4FB3-FE5C-DAD5-C7E63B76E196}"/>
          </ac:spMkLst>
        </pc:spChg>
        <pc:spChg chg="add mod">
          <ac:chgData name="Yaa B" userId="97c21765c792c5f1" providerId="LiveId" clId="{FA91428C-3F5F-4B51-95BA-C0F775CDE505}" dt="2024-07-19T06:59:53.504" v="349" actId="1076"/>
          <ac:spMkLst>
            <pc:docMk/>
            <pc:sldMk cId="1259421157" sldId="281"/>
            <ac:spMk id="14" creationId="{063AD709-CE85-0EDA-9B8D-688865FD048C}"/>
          </ac:spMkLst>
        </pc:spChg>
      </pc:sldChg>
      <pc:sldChg chg="addSp delSp modSp new del mod">
        <pc:chgData name="Yaa B" userId="97c21765c792c5f1" providerId="LiveId" clId="{FA91428C-3F5F-4B51-95BA-C0F775CDE505}" dt="2024-07-19T07:42:38.747" v="1446" actId="47"/>
        <pc:sldMkLst>
          <pc:docMk/>
          <pc:sldMk cId="488171278" sldId="282"/>
        </pc:sldMkLst>
        <pc:spChg chg="add mod">
          <ac:chgData name="Yaa B" userId="97c21765c792c5f1" providerId="LiveId" clId="{FA91428C-3F5F-4B51-95BA-C0F775CDE505}" dt="2024-07-19T07:10:24.178" v="515" actId="2085"/>
          <ac:spMkLst>
            <pc:docMk/>
            <pc:sldMk cId="488171278" sldId="282"/>
            <ac:spMk id="3" creationId="{82672D20-183F-4B3D-574F-F5ABF6FC70B7}"/>
          </ac:spMkLst>
        </pc:spChg>
        <pc:spChg chg="add mod">
          <ac:chgData name="Yaa B" userId="97c21765c792c5f1" providerId="LiveId" clId="{FA91428C-3F5F-4B51-95BA-C0F775CDE505}" dt="2024-07-19T07:01:50.698" v="402" actId="1076"/>
          <ac:spMkLst>
            <pc:docMk/>
            <pc:sldMk cId="488171278" sldId="282"/>
            <ac:spMk id="4" creationId="{D3831400-387A-3B7D-16D1-8478FD85D6D8}"/>
          </ac:spMkLst>
        </pc:spChg>
        <pc:spChg chg="add mod">
          <ac:chgData name="Yaa B" userId="97c21765c792c5f1" providerId="LiveId" clId="{FA91428C-3F5F-4B51-95BA-C0F775CDE505}" dt="2024-07-19T07:04:55.028" v="433" actId="1076"/>
          <ac:spMkLst>
            <pc:docMk/>
            <pc:sldMk cId="488171278" sldId="282"/>
            <ac:spMk id="24" creationId="{E74D63CB-EDE5-F46A-96C5-7D98F28D438D}"/>
          </ac:spMkLst>
        </pc:spChg>
        <pc:spChg chg="add mod">
          <ac:chgData name="Yaa B" userId="97c21765c792c5f1" providerId="LiveId" clId="{FA91428C-3F5F-4B51-95BA-C0F775CDE505}" dt="2024-07-19T07:05:53.937" v="447" actId="14100"/>
          <ac:spMkLst>
            <pc:docMk/>
            <pc:sldMk cId="488171278" sldId="282"/>
            <ac:spMk id="33" creationId="{737169CB-4C9C-83DA-38BC-4B7AE9DDF185}"/>
          </ac:spMkLst>
        </pc:spChg>
        <pc:spChg chg="add mod">
          <ac:chgData name="Yaa B" userId="97c21765c792c5f1" providerId="LiveId" clId="{FA91428C-3F5F-4B51-95BA-C0F775CDE505}" dt="2024-07-19T07:06:22.344" v="457" actId="1036"/>
          <ac:spMkLst>
            <pc:docMk/>
            <pc:sldMk cId="488171278" sldId="282"/>
            <ac:spMk id="34" creationId="{4C6AB1C5-4D4B-6031-1A2C-005C110656A8}"/>
          </ac:spMkLst>
        </pc:spChg>
        <pc:spChg chg="add mod">
          <ac:chgData name="Yaa B" userId="97c21765c792c5f1" providerId="LiveId" clId="{FA91428C-3F5F-4B51-95BA-C0F775CDE505}" dt="2024-07-19T07:08:18.429" v="490" actId="14100"/>
          <ac:spMkLst>
            <pc:docMk/>
            <pc:sldMk cId="488171278" sldId="282"/>
            <ac:spMk id="35" creationId="{4AD1FB9D-9A20-920D-27FD-FA6F80153E59}"/>
          </ac:spMkLst>
        </pc:spChg>
        <pc:spChg chg="add mod">
          <ac:chgData name="Yaa B" userId="97c21765c792c5f1" providerId="LiveId" clId="{FA91428C-3F5F-4B51-95BA-C0F775CDE505}" dt="2024-07-19T07:11:19.949" v="527" actId="14100"/>
          <ac:spMkLst>
            <pc:docMk/>
            <pc:sldMk cId="488171278" sldId="282"/>
            <ac:spMk id="36" creationId="{38D9754F-F077-53E0-9CCD-30D13FB23BEC}"/>
          </ac:spMkLst>
        </pc:spChg>
        <pc:spChg chg="add mod">
          <ac:chgData name="Yaa B" userId="97c21765c792c5f1" providerId="LiveId" clId="{FA91428C-3F5F-4B51-95BA-C0F775CDE505}" dt="2024-07-19T07:07:00.315" v="469" actId="688"/>
          <ac:spMkLst>
            <pc:docMk/>
            <pc:sldMk cId="488171278" sldId="282"/>
            <ac:spMk id="37" creationId="{90A9E504-BB4E-5AA9-F10F-85EF2A667C11}"/>
          </ac:spMkLst>
        </pc:spChg>
        <pc:spChg chg="add mod">
          <ac:chgData name="Yaa B" userId="97c21765c792c5f1" providerId="LiveId" clId="{FA91428C-3F5F-4B51-95BA-C0F775CDE505}" dt="2024-07-19T07:12:55.132" v="543" actId="206"/>
          <ac:spMkLst>
            <pc:docMk/>
            <pc:sldMk cId="488171278" sldId="282"/>
            <ac:spMk id="38" creationId="{59B84FEF-6DD0-0254-CB48-23308EBEA811}"/>
          </ac:spMkLst>
        </pc:spChg>
        <pc:spChg chg="add mod">
          <ac:chgData name="Yaa B" userId="97c21765c792c5f1" providerId="LiveId" clId="{FA91428C-3F5F-4B51-95BA-C0F775CDE505}" dt="2024-07-19T07:13:06.501" v="546" actId="1076"/>
          <ac:spMkLst>
            <pc:docMk/>
            <pc:sldMk cId="488171278" sldId="282"/>
            <ac:spMk id="39" creationId="{3AD0106A-A9D6-7911-FF23-88135DEB6767}"/>
          </ac:spMkLst>
        </pc:spChg>
        <pc:spChg chg="add mod">
          <ac:chgData name="Yaa B" userId="97c21765c792c5f1" providerId="LiveId" clId="{FA91428C-3F5F-4B51-95BA-C0F775CDE505}" dt="2024-07-19T07:14:04.954" v="561" actId="13822"/>
          <ac:spMkLst>
            <pc:docMk/>
            <pc:sldMk cId="488171278" sldId="282"/>
            <ac:spMk id="54" creationId="{E46C12C1-A951-1796-8748-4D47A3446E3D}"/>
          </ac:spMkLst>
        </pc:spChg>
        <pc:spChg chg="add mod">
          <ac:chgData name="Yaa B" userId="97c21765c792c5f1" providerId="LiveId" clId="{FA91428C-3F5F-4B51-95BA-C0F775CDE505}" dt="2024-07-19T07:14:25.729" v="563" actId="13822"/>
          <ac:spMkLst>
            <pc:docMk/>
            <pc:sldMk cId="488171278" sldId="282"/>
            <ac:spMk id="55" creationId="{A34717E6-54A9-245F-C620-7D9C87D35132}"/>
          </ac:spMkLst>
        </pc:spChg>
        <pc:spChg chg="add del">
          <ac:chgData name="Yaa B" userId="97c21765c792c5f1" providerId="LiveId" clId="{FA91428C-3F5F-4B51-95BA-C0F775CDE505}" dt="2024-07-19T07:14:47.209" v="565" actId="478"/>
          <ac:spMkLst>
            <pc:docMk/>
            <pc:sldMk cId="488171278" sldId="282"/>
            <ac:spMk id="56" creationId="{39813513-FE07-74E1-10ED-4F168C8E3279}"/>
          </ac:spMkLst>
        </pc:spChg>
        <pc:spChg chg="add mod">
          <ac:chgData name="Yaa B" userId="97c21765c792c5f1" providerId="LiveId" clId="{FA91428C-3F5F-4B51-95BA-C0F775CDE505}" dt="2024-07-19T07:15:12.030" v="567" actId="208"/>
          <ac:spMkLst>
            <pc:docMk/>
            <pc:sldMk cId="488171278" sldId="282"/>
            <ac:spMk id="57" creationId="{CD86F37D-4B0E-A9D3-144F-B008CC4E2309}"/>
          </ac:spMkLst>
        </pc:spChg>
        <pc:spChg chg="add">
          <ac:chgData name="Yaa B" userId="97c21765c792c5f1" providerId="LiveId" clId="{FA91428C-3F5F-4B51-95BA-C0F775CDE505}" dt="2024-07-19T07:15:17.951" v="568" actId="11529"/>
          <ac:spMkLst>
            <pc:docMk/>
            <pc:sldMk cId="488171278" sldId="282"/>
            <ac:spMk id="58" creationId="{44711617-A5C5-004E-E454-DA81DCA319B1}"/>
          </ac:spMkLst>
        </pc:spChg>
        <pc:spChg chg="add mod">
          <ac:chgData name="Yaa B" userId="97c21765c792c5f1" providerId="LiveId" clId="{FA91428C-3F5F-4B51-95BA-C0F775CDE505}" dt="2024-07-19T07:15:37.257" v="571" actId="14100"/>
          <ac:spMkLst>
            <pc:docMk/>
            <pc:sldMk cId="488171278" sldId="282"/>
            <ac:spMk id="59" creationId="{6C6C56B2-EA68-4FE0-3FC2-359815A9A050}"/>
          </ac:spMkLst>
        </pc:spChg>
        <pc:cxnChg chg="add mod">
          <ac:chgData name="Yaa B" userId="97c21765c792c5f1" providerId="LiveId" clId="{FA91428C-3F5F-4B51-95BA-C0F775CDE505}" dt="2024-07-19T07:01:34.431" v="396" actId="14100"/>
          <ac:cxnSpMkLst>
            <pc:docMk/>
            <pc:sldMk cId="488171278" sldId="282"/>
            <ac:cxnSpMk id="6" creationId="{D5E096C1-2F0A-54BA-581A-C6694A8ED2F5}"/>
          </ac:cxnSpMkLst>
        </pc:cxnChg>
        <pc:cxnChg chg="add mod">
          <ac:chgData name="Yaa B" userId="97c21765c792c5f1" providerId="LiveId" clId="{FA91428C-3F5F-4B51-95BA-C0F775CDE505}" dt="2024-07-19T07:04:33.727" v="430" actId="14100"/>
          <ac:cxnSpMkLst>
            <pc:docMk/>
            <pc:sldMk cId="488171278" sldId="282"/>
            <ac:cxnSpMk id="8" creationId="{A4BB762B-B242-59CC-386E-D97E9F10139C}"/>
          </ac:cxnSpMkLst>
        </pc:cxnChg>
        <pc:cxnChg chg="add mod">
          <ac:chgData name="Yaa B" userId="97c21765c792c5f1" providerId="LiveId" clId="{FA91428C-3F5F-4B51-95BA-C0F775CDE505}" dt="2024-07-19T07:04:47.256" v="432" actId="14100"/>
          <ac:cxnSpMkLst>
            <pc:docMk/>
            <pc:sldMk cId="488171278" sldId="282"/>
            <ac:cxnSpMk id="9" creationId="{D86910C9-6687-9A63-B629-1BF1DCE05FC6}"/>
          </ac:cxnSpMkLst>
        </pc:cxnChg>
        <pc:cxnChg chg="add mod">
          <ac:chgData name="Yaa B" userId="97c21765c792c5f1" providerId="LiveId" clId="{FA91428C-3F5F-4B51-95BA-C0F775CDE505}" dt="2024-07-19T07:04:15.481" v="428" actId="14100"/>
          <ac:cxnSpMkLst>
            <pc:docMk/>
            <pc:sldMk cId="488171278" sldId="282"/>
            <ac:cxnSpMk id="10" creationId="{B4A70B6E-A43C-FA1A-F2C2-1DBFAB02ECBB}"/>
          </ac:cxnSpMkLst>
        </pc:cxnChg>
        <pc:cxnChg chg="add mod">
          <ac:chgData name="Yaa B" userId="97c21765c792c5f1" providerId="LiveId" clId="{FA91428C-3F5F-4B51-95BA-C0F775CDE505}" dt="2024-07-19T07:04:18.543" v="429" actId="14100"/>
          <ac:cxnSpMkLst>
            <pc:docMk/>
            <pc:sldMk cId="488171278" sldId="282"/>
            <ac:cxnSpMk id="11" creationId="{1CB52958-B729-17E5-45CB-C88F166DA46F}"/>
          </ac:cxnSpMkLst>
        </pc:cxnChg>
        <pc:cxnChg chg="add mod">
          <ac:chgData name="Yaa B" userId="97c21765c792c5f1" providerId="LiveId" clId="{FA91428C-3F5F-4B51-95BA-C0F775CDE505}" dt="2024-07-19T07:13:40.869" v="553" actId="14100"/>
          <ac:cxnSpMkLst>
            <pc:docMk/>
            <pc:sldMk cId="488171278" sldId="282"/>
            <ac:cxnSpMk id="41" creationId="{5805B730-796D-613A-5D58-56537ADD0546}"/>
          </ac:cxnSpMkLst>
        </pc:cxnChg>
        <pc:cxnChg chg="add mod">
          <ac:chgData name="Yaa B" userId="97c21765c792c5f1" providerId="LiveId" clId="{FA91428C-3F5F-4B51-95BA-C0F775CDE505}" dt="2024-07-19T07:13:52.831" v="557" actId="14100"/>
          <ac:cxnSpMkLst>
            <pc:docMk/>
            <pc:sldMk cId="488171278" sldId="282"/>
            <ac:cxnSpMk id="48" creationId="{DF89B2CF-18BB-47B7-8EDD-DF3EA6AAF06F}"/>
          </ac:cxnSpMkLst>
        </pc:cxnChg>
        <pc:cxnChg chg="add">
          <ac:chgData name="Yaa B" userId="97c21765c792c5f1" providerId="LiveId" clId="{FA91428C-3F5F-4B51-95BA-C0F775CDE505}" dt="2024-07-19T07:13:58.838" v="558" actId="11529"/>
          <ac:cxnSpMkLst>
            <pc:docMk/>
            <pc:sldMk cId="488171278" sldId="282"/>
            <ac:cxnSpMk id="53" creationId="{DAC20C70-2D53-E9D3-D307-5F706A6F47CD}"/>
          </ac:cxnSpMkLst>
        </pc:cxnChg>
      </pc:sldChg>
      <pc:sldChg chg="addSp delSp modSp new mod modClrScheme addCm chgLayout">
        <pc:chgData name="Yaa B" userId="97c21765c792c5f1" providerId="LiveId" clId="{FA91428C-3F5F-4B51-95BA-C0F775CDE505}" dt="2024-07-19T08:12:07.703" v="2161" actId="1038"/>
        <pc:sldMkLst>
          <pc:docMk/>
          <pc:sldMk cId="3444419501" sldId="283"/>
        </pc:sldMkLst>
        <pc:spChg chg="mod ord">
          <ac:chgData name="Yaa B" userId="97c21765c792c5f1" providerId="LiveId" clId="{FA91428C-3F5F-4B51-95BA-C0F775CDE505}" dt="2024-07-19T07:27:23.365" v="853" actId="700"/>
          <ac:spMkLst>
            <pc:docMk/>
            <pc:sldMk cId="3444419501" sldId="283"/>
            <ac:spMk id="2" creationId="{7170002B-6F64-F2A7-54ED-93363098820D}"/>
          </ac:spMkLst>
        </pc:spChg>
        <pc:spChg chg="add del mod">
          <ac:chgData name="Yaa B" userId="97c21765c792c5f1" providerId="LiveId" clId="{FA91428C-3F5F-4B51-95BA-C0F775CDE505}" dt="2024-07-19T07:26:13.206" v="835" actId="21"/>
          <ac:spMkLst>
            <pc:docMk/>
            <pc:sldMk cId="3444419501" sldId="283"/>
            <ac:spMk id="3" creationId="{99E7BA69-27E4-4E53-F7A8-C25076AE5C2F}"/>
          </ac:spMkLst>
        </pc:spChg>
        <pc:spChg chg="add del mod">
          <ac:chgData name="Yaa B" userId="97c21765c792c5f1" providerId="LiveId" clId="{FA91428C-3F5F-4B51-95BA-C0F775CDE505}" dt="2024-07-19T07:33:47.126" v="1031" actId="478"/>
          <ac:spMkLst>
            <pc:docMk/>
            <pc:sldMk cId="3444419501" sldId="283"/>
            <ac:spMk id="4" creationId="{65F99E99-3D20-44E7-690F-DCFA3EC75627}"/>
          </ac:spMkLst>
        </pc:spChg>
        <pc:spChg chg="add del mod">
          <ac:chgData name="Yaa B" userId="97c21765c792c5f1" providerId="LiveId" clId="{FA91428C-3F5F-4B51-95BA-C0F775CDE505}" dt="2024-07-19T07:22:44.402" v="712" actId="478"/>
          <ac:spMkLst>
            <pc:docMk/>
            <pc:sldMk cId="3444419501" sldId="283"/>
            <ac:spMk id="5" creationId="{35058AA1-117D-B179-13A9-459AC93A27FE}"/>
          </ac:spMkLst>
        </pc:spChg>
        <pc:spChg chg="add del mod">
          <ac:chgData name="Yaa B" userId="97c21765c792c5f1" providerId="LiveId" clId="{FA91428C-3F5F-4B51-95BA-C0F775CDE505}" dt="2024-07-19T07:22:40.682" v="711" actId="478"/>
          <ac:spMkLst>
            <pc:docMk/>
            <pc:sldMk cId="3444419501" sldId="283"/>
            <ac:spMk id="6" creationId="{699921C9-6BB0-B0C6-B6ED-E598F9FDF09B}"/>
          </ac:spMkLst>
        </pc:spChg>
        <pc:spChg chg="add del mod">
          <ac:chgData name="Yaa B" userId="97c21765c792c5f1" providerId="LiveId" clId="{FA91428C-3F5F-4B51-95BA-C0F775CDE505}" dt="2024-07-19T07:19:10.790" v="613" actId="478"/>
          <ac:spMkLst>
            <pc:docMk/>
            <pc:sldMk cId="3444419501" sldId="283"/>
            <ac:spMk id="7" creationId="{8AB0EF36-8261-AC97-3530-4AA77B26B389}"/>
          </ac:spMkLst>
        </pc:spChg>
        <pc:spChg chg="add del mod">
          <ac:chgData name="Yaa B" userId="97c21765c792c5f1" providerId="LiveId" clId="{FA91428C-3F5F-4B51-95BA-C0F775CDE505}" dt="2024-07-19T07:26:07.341" v="833" actId="478"/>
          <ac:spMkLst>
            <pc:docMk/>
            <pc:sldMk cId="3444419501" sldId="283"/>
            <ac:spMk id="8" creationId="{8FAA94CE-6597-7E55-362C-7DC29DF92BC2}"/>
          </ac:spMkLst>
        </pc:spChg>
        <pc:spChg chg="add del">
          <ac:chgData name="Yaa B" userId="97c21765c792c5f1" providerId="LiveId" clId="{FA91428C-3F5F-4B51-95BA-C0F775CDE505}" dt="2024-07-19T07:20:22.279" v="620" actId="11529"/>
          <ac:spMkLst>
            <pc:docMk/>
            <pc:sldMk cId="3444419501" sldId="283"/>
            <ac:spMk id="9" creationId="{751DC11F-1198-7029-C4E5-2C48D6EE041A}"/>
          </ac:spMkLst>
        </pc:spChg>
        <pc:spChg chg="add mod topLvl">
          <ac:chgData name="Yaa B" userId="97c21765c792c5f1" providerId="LiveId" clId="{FA91428C-3F5F-4B51-95BA-C0F775CDE505}" dt="2024-07-19T07:41:38.585" v="1433" actId="14100"/>
          <ac:spMkLst>
            <pc:docMk/>
            <pc:sldMk cId="3444419501" sldId="283"/>
            <ac:spMk id="10" creationId="{10FBB3EC-DB66-A920-1E19-DD1A7C4AB38A}"/>
          </ac:spMkLst>
        </pc:spChg>
        <pc:spChg chg="add mod topLvl">
          <ac:chgData name="Yaa B" userId="97c21765c792c5f1" providerId="LiveId" clId="{FA91428C-3F5F-4B51-95BA-C0F775CDE505}" dt="2024-07-19T07:41:27.075" v="1431" actId="165"/>
          <ac:spMkLst>
            <pc:docMk/>
            <pc:sldMk cId="3444419501" sldId="283"/>
            <ac:spMk id="11" creationId="{331E6F46-7B35-3010-D80D-709E93C93A21}"/>
          </ac:spMkLst>
        </pc:spChg>
        <pc:spChg chg="add mod topLvl">
          <ac:chgData name="Yaa B" userId="97c21765c792c5f1" providerId="LiveId" clId="{FA91428C-3F5F-4B51-95BA-C0F775CDE505}" dt="2024-07-19T07:41:33.979" v="1432" actId="14100"/>
          <ac:spMkLst>
            <pc:docMk/>
            <pc:sldMk cId="3444419501" sldId="283"/>
            <ac:spMk id="12" creationId="{C4E96207-944E-0D90-65A2-1D799A0D560D}"/>
          </ac:spMkLst>
        </pc:spChg>
        <pc:spChg chg="add mod topLvl">
          <ac:chgData name="Yaa B" userId="97c21765c792c5f1" providerId="LiveId" clId="{FA91428C-3F5F-4B51-95BA-C0F775CDE505}" dt="2024-07-19T07:41:27.075" v="1431" actId="165"/>
          <ac:spMkLst>
            <pc:docMk/>
            <pc:sldMk cId="3444419501" sldId="283"/>
            <ac:spMk id="13" creationId="{EB436FEA-5D2A-3592-8B46-FCA7AB12D746}"/>
          </ac:spMkLst>
        </pc:spChg>
        <pc:spChg chg="add mod topLvl">
          <ac:chgData name="Yaa B" userId="97c21765c792c5f1" providerId="LiveId" clId="{FA91428C-3F5F-4B51-95BA-C0F775CDE505}" dt="2024-07-19T07:41:45.198" v="1435" actId="14100"/>
          <ac:spMkLst>
            <pc:docMk/>
            <pc:sldMk cId="3444419501" sldId="283"/>
            <ac:spMk id="14" creationId="{D34B35D1-C0BD-FAAF-31E4-EA73C8644B62}"/>
          </ac:spMkLst>
        </pc:spChg>
        <pc:spChg chg="add del mod">
          <ac:chgData name="Yaa B" userId="97c21765c792c5f1" providerId="LiveId" clId="{FA91428C-3F5F-4B51-95BA-C0F775CDE505}" dt="2024-07-19T07:33:55.375" v="1032" actId="478"/>
          <ac:spMkLst>
            <pc:docMk/>
            <pc:sldMk cId="3444419501" sldId="283"/>
            <ac:spMk id="15" creationId="{677A0DDC-E228-CDB5-4F7D-DFCB46D846E3}"/>
          </ac:spMkLst>
        </pc:spChg>
        <pc:spChg chg="mod">
          <ac:chgData name="Yaa B" userId="97c21765c792c5f1" providerId="LiveId" clId="{FA91428C-3F5F-4B51-95BA-C0F775CDE505}" dt="2024-07-19T07:25:59.136" v="832"/>
          <ac:spMkLst>
            <pc:docMk/>
            <pc:sldMk cId="3444419501" sldId="283"/>
            <ac:spMk id="17" creationId="{3CBF6503-0CE1-AB21-0FFB-E9EB48831BD9}"/>
          </ac:spMkLst>
        </pc:spChg>
        <pc:spChg chg="mod">
          <ac:chgData name="Yaa B" userId="97c21765c792c5f1" providerId="LiveId" clId="{FA91428C-3F5F-4B51-95BA-C0F775CDE505}" dt="2024-07-19T07:25:59.136" v="832"/>
          <ac:spMkLst>
            <pc:docMk/>
            <pc:sldMk cId="3444419501" sldId="283"/>
            <ac:spMk id="18" creationId="{96B13539-1247-88D9-7797-4583F0058DA2}"/>
          </ac:spMkLst>
        </pc:spChg>
        <pc:spChg chg="add mod">
          <ac:chgData name="Yaa B" userId="97c21765c792c5f1" providerId="LiveId" clId="{FA91428C-3F5F-4B51-95BA-C0F775CDE505}" dt="2024-07-19T07:42:02.440" v="1444" actId="1035"/>
          <ac:spMkLst>
            <pc:docMk/>
            <pc:sldMk cId="3444419501" sldId="283"/>
            <ac:spMk id="19" creationId="{D958F019-CE50-48AC-2246-4B8C58C0B0A7}"/>
          </ac:spMkLst>
        </pc:spChg>
        <pc:spChg chg="mod">
          <ac:chgData name="Yaa B" userId="97c21765c792c5f1" providerId="LiveId" clId="{FA91428C-3F5F-4B51-95BA-C0F775CDE505}" dt="2024-07-19T07:26:32.429" v="837"/>
          <ac:spMkLst>
            <pc:docMk/>
            <pc:sldMk cId="3444419501" sldId="283"/>
            <ac:spMk id="21" creationId="{3C428ABD-EA73-1B76-5903-5C7FD8B4D4C1}"/>
          </ac:spMkLst>
        </pc:spChg>
        <pc:spChg chg="mod">
          <ac:chgData name="Yaa B" userId="97c21765c792c5f1" providerId="LiveId" clId="{FA91428C-3F5F-4B51-95BA-C0F775CDE505}" dt="2024-07-19T07:26:32.429" v="837"/>
          <ac:spMkLst>
            <pc:docMk/>
            <pc:sldMk cId="3444419501" sldId="283"/>
            <ac:spMk id="22" creationId="{37743FC3-CF72-F2FA-C568-7259CE760DFF}"/>
          </ac:spMkLst>
        </pc:spChg>
        <pc:spChg chg="mod">
          <ac:chgData name="Yaa B" userId="97c21765c792c5f1" providerId="LiveId" clId="{FA91428C-3F5F-4B51-95BA-C0F775CDE505}" dt="2024-07-19T07:38:45.460" v="1395" actId="207"/>
          <ac:spMkLst>
            <pc:docMk/>
            <pc:sldMk cId="3444419501" sldId="283"/>
            <ac:spMk id="24" creationId="{4C681FA8-BC1A-5A43-7AAE-214BC8B98475}"/>
          </ac:spMkLst>
        </pc:spChg>
        <pc:spChg chg="mod">
          <ac:chgData name="Yaa B" userId="97c21765c792c5f1" providerId="LiveId" clId="{FA91428C-3F5F-4B51-95BA-C0F775CDE505}" dt="2024-07-19T07:38:45.460" v="1395" actId="207"/>
          <ac:spMkLst>
            <pc:docMk/>
            <pc:sldMk cId="3444419501" sldId="283"/>
            <ac:spMk id="25" creationId="{1E271B18-9C66-0785-3D02-06CCC0934F0E}"/>
          </ac:spMkLst>
        </pc:spChg>
        <pc:spChg chg="mod">
          <ac:chgData name="Yaa B" userId="97c21765c792c5f1" providerId="LiveId" clId="{FA91428C-3F5F-4B51-95BA-C0F775CDE505}" dt="2024-07-19T07:38:41.611" v="1394" actId="207"/>
          <ac:spMkLst>
            <pc:docMk/>
            <pc:sldMk cId="3444419501" sldId="283"/>
            <ac:spMk id="27" creationId="{F15962F6-C437-F7F3-E17C-E2DDA51ECEC3}"/>
          </ac:spMkLst>
        </pc:spChg>
        <pc:spChg chg="mod">
          <ac:chgData name="Yaa B" userId="97c21765c792c5f1" providerId="LiveId" clId="{FA91428C-3F5F-4B51-95BA-C0F775CDE505}" dt="2024-07-19T07:38:41.611" v="1394" actId="207"/>
          <ac:spMkLst>
            <pc:docMk/>
            <pc:sldMk cId="3444419501" sldId="283"/>
            <ac:spMk id="28" creationId="{C1AEB219-9208-5CDA-AC70-D80B4EE135D9}"/>
          </ac:spMkLst>
        </pc:spChg>
        <pc:spChg chg="mod">
          <ac:chgData name="Yaa B" userId="97c21765c792c5f1" providerId="LiveId" clId="{FA91428C-3F5F-4B51-95BA-C0F775CDE505}" dt="2024-07-19T07:26:32.429" v="837"/>
          <ac:spMkLst>
            <pc:docMk/>
            <pc:sldMk cId="3444419501" sldId="283"/>
            <ac:spMk id="30" creationId="{E1AB697F-1943-3B10-F357-A656D52CEEE2}"/>
          </ac:spMkLst>
        </pc:spChg>
        <pc:spChg chg="mod">
          <ac:chgData name="Yaa B" userId="97c21765c792c5f1" providerId="LiveId" clId="{FA91428C-3F5F-4B51-95BA-C0F775CDE505}" dt="2024-07-19T07:26:32.429" v="837"/>
          <ac:spMkLst>
            <pc:docMk/>
            <pc:sldMk cId="3444419501" sldId="283"/>
            <ac:spMk id="31" creationId="{CBBBA335-7DF4-557A-FD87-0DEA5AD169FE}"/>
          </ac:spMkLst>
        </pc:spChg>
        <pc:spChg chg="mod">
          <ac:chgData name="Yaa B" userId="97c21765c792c5f1" providerId="LiveId" clId="{FA91428C-3F5F-4B51-95BA-C0F775CDE505}" dt="2024-07-19T07:38:37.893" v="1393" actId="207"/>
          <ac:spMkLst>
            <pc:docMk/>
            <pc:sldMk cId="3444419501" sldId="283"/>
            <ac:spMk id="33" creationId="{AFFCC1BA-6FDF-4A91-E717-C2F0451C9B0E}"/>
          </ac:spMkLst>
        </pc:spChg>
        <pc:spChg chg="mod">
          <ac:chgData name="Yaa B" userId="97c21765c792c5f1" providerId="LiveId" clId="{FA91428C-3F5F-4B51-95BA-C0F775CDE505}" dt="2024-07-19T07:38:37.893" v="1393" actId="207"/>
          <ac:spMkLst>
            <pc:docMk/>
            <pc:sldMk cId="3444419501" sldId="283"/>
            <ac:spMk id="34" creationId="{67C2AE3D-C94F-5288-4E3D-FAFAF768073A}"/>
          </ac:spMkLst>
        </pc:spChg>
        <pc:spChg chg="add mod">
          <ac:chgData name="Yaa B" userId="97c21765c792c5f1" providerId="LiveId" clId="{FA91428C-3F5F-4B51-95BA-C0F775CDE505}" dt="2024-07-19T07:45:24.129" v="1481" actId="1036"/>
          <ac:spMkLst>
            <pc:docMk/>
            <pc:sldMk cId="3444419501" sldId="283"/>
            <ac:spMk id="35" creationId="{77A4C635-1AB6-A89B-66E6-3B52E39B10A3}"/>
          </ac:spMkLst>
        </pc:spChg>
        <pc:spChg chg="add mod">
          <ac:chgData name="Yaa B" userId="97c21765c792c5f1" providerId="LiveId" clId="{FA91428C-3F5F-4B51-95BA-C0F775CDE505}" dt="2024-07-19T08:12:02.440" v="2159" actId="553"/>
          <ac:spMkLst>
            <pc:docMk/>
            <pc:sldMk cId="3444419501" sldId="283"/>
            <ac:spMk id="36" creationId="{00EEDE53-C841-B829-4345-A75EF80B6F9E}"/>
          </ac:spMkLst>
        </pc:spChg>
        <pc:spChg chg="add mod">
          <ac:chgData name="Yaa B" userId="97c21765c792c5f1" providerId="LiveId" clId="{FA91428C-3F5F-4B51-95BA-C0F775CDE505}" dt="2024-07-19T07:38:05.631" v="1377" actId="552"/>
          <ac:spMkLst>
            <pc:docMk/>
            <pc:sldMk cId="3444419501" sldId="283"/>
            <ac:spMk id="37" creationId="{2E889333-432A-02F2-DE8A-E55BF475791A}"/>
          </ac:spMkLst>
        </pc:spChg>
        <pc:spChg chg="add mod">
          <ac:chgData name="Yaa B" userId="97c21765c792c5f1" providerId="LiveId" clId="{FA91428C-3F5F-4B51-95BA-C0F775CDE505}" dt="2024-07-19T07:38:05.631" v="1377" actId="552"/>
          <ac:spMkLst>
            <pc:docMk/>
            <pc:sldMk cId="3444419501" sldId="283"/>
            <ac:spMk id="38" creationId="{79D065CF-8C40-A380-281D-6A3F60B1004C}"/>
          </ac:spMkLst>
        </pc:spChg>
        <pc:spChg chg="add mod">
          <ac:chgData name="Yaa B" userId="97c21765c792c5f1" providerId="LiveId" clId="{FA91428C-3F5F-4B51-95BA-C0F775CDE505}" dt="2024-07-19T08:12:02.440" v="2159" actId="553"/>
          <ac:spMkLst>
            <pc:docMk/>
            <pc:sldMk cId="3444419501" sldId="283"/>
            <ac:spMk id="39" creationId="{A6C9375C-69C3-132E-4A8D-3031F281F7C6}"/>
          </ac:spMkLst>
        </pc:spChg>
        <pc:spChg chg="add mod ord">
          <ac:chgData name="Yaa B" userId="97c21765c792c5f1" providerId="LiveId" clId="{FA91428C-3F5F-4B51-95BA-C0F775CDE505}" dt="2024-07-19T07:28:04.905" v="867"/>
          <ac:spMkLst>
            <pc:docMk/>
            <pc:sldMk cId="3444419501" sldId="283"/>
            <ac:spMk id="40" creationId="{55300D9E-08DD-1CA3-2AE2-BBFEF62574CA}"/>
          </ac:spMkLst>
        </pc:spChg>
        <pc:spChg chg="add mod">
          <ac:chgData name="Yaa B" userId="97c21765c792c5f1" providerId="LiveId" clId="{FA91428C-3F5F-4B51-95BA-C0F775CDE505}" dt="2024-07-19T07:43:03.441" v="1453" actId="1036"/>
          <ac:spMkLst>
            <pc:docMk/>
            <pc:sldMk cId="3444419501" sldId="283"/>
            <ac:spMk id="41" creationId="{5A7E9FF7-3364-0E41-85DD-3C906DA6D877}"/>
          </ac:spMkLst>
        </pc:spChg>
        <pc:spChg chg="mod">
          <ac:chgData name="Yaa B" userId="97c21765c792c5f1" providerId="LiveId" clId="{FA91428C-3F5F-4B51-95BA-C0F775CDE505}" dt="2024-07-19T07:35:35.191" v="1292"/>
          <ac:spMkLst>
            <pc:docMk/>
            <pc:sldMk cId="3444419501" sldId="283"/>
            <ac:spMk id="44" creationId="{0D23ADEE-14FC-2693-8479-6DF4F061D090}"/>
          </ac:spMkLst>
        </pc:spChg>
        <pc:spChg chg="mod">
          <ac:chgData name="Yaa B" userId="97c21765c792c5f1" providerId="LiveId" clId="{FA91428C-3F5F-4B51-95BA-C0F775CDE505}" dt="2024-07-19T07:35:35.191" v="1292"/>
          <ac:spMkLst>
            <pc:docMk/>
            <pc:sldMk cId="3444419501" sldId="283"/>
            <ac:spMk id="45" creationId="{365094CE-C1E0-C9BF-6C6E-268E2B9A7F08}"/>
          </ac:spMkLst>
        </pc:spChg>
        <pc:spChg chg="add mod">
          <ac:chgData name="Yaa B" userId="97c21765c792c5f1" providerId="LiveId" clId="{FA91428C-3F5F-4B51-95BA-C0F775CDE505}" dt="2024-07-19T07:40:28.571" v="1401" actId="1076"/>
          <ac:spMkLst>
            <pc:docMk/>
            <pc:sldMk cId="3444419501" sldId="283"/>
            <ac:spMk id="46" creationId="{9486A549-6839-21BD-0D55-103257346638}"/>
          </ac:spMkLst>
        </pc:spChg>
        <pc:spChg chg="add mod">
          <ac:chgData name="Yaa B" userId="97c21765c792c5f1" providerId="LiveId" clId="{FA91428C-3F5F-4B51-95BA-C0F775CDE505}" dt="2024-07-19T07:41:12.168" v="1430" actId="1076"/>
          <ac:spMkLst>
            <pc:docMk/>
            <pc:sldMk cId="3444419501" sldId="283"/>
            <ac:spMk id="47" creationId="{62460FC4-08AE-62A3-7B42-5A7662A36A6D}"/>
          </ac:spMkLst>
        </pc:spChg>
        <pc:spChg chg="add mod">
          <ac:chgData name="Yaa B" userId="97c21765c792c5f1" providerId="LiveId" clId="{FA91428C-3F5F-4B51-95BA-C0F775CDE505}" dt="2024-07-19T07:40:48.536" v="1402" actId="1076"/>
          <ac:spMkLst>
            <pc:docMk/>
            <pc:sldMk cId="3444419501" sldId="283"/>
            <ac:spMk id="48" creationId="{70E5A680-E2D8-6139-3383-896B746CC517}"/>
          </ac:spMkLst>
        </pc:spChg>
        <pc:spChg chg="add mod">
          <ac:chgData name="Yaa B" userId="97c21765c792c5f1" providerId="LiveId" clId="{FA91428C-3F5F-4B51-95BA-C0F775CDE505}" dt="2024-07-19T07:41:05.790" v="1429" actId="1036"/>
          <ac:spMkLst>
            <pc:docMk/>
            <pc:sldMk cId="3444419501" sldId="283"/>
            <ac:spMk id="49" creationId="{10467CDC-4594-0624-F962-6F2C28BD33A6}"/>
          </ac:spMkLst>
        </pc:spChg>
        <pc:spChg chg="add mod">
          <ac:chgData name="Yaa B" userId="97c21765c792c5f1" providerId="LiveId" clId="{FA91428C-3F5F-4B51-95BA-C0F775CDE505}" dt="2024-07-19T07:45:34.295" v="1486" actId="1038"/>
          <ac:spMkLst>
            <pc:docMk/>
            <pc:sldMk cId="3444419501" sldId="283"/>
            <ac:spMk id="50" creationId="{7DC01F5E-810F-9E0C-41C0-19B41C266E6A}"/>
          </ac:spMkLst>
        </pc:spChg>
        <pc:grpChg chg="add mod">
          <ac:chgData name="Yaa B" userId="97c21765c792c5f1" providerId="LiveId" clId="{FA91428C-3F5F-4B51-95BA-C0F775CDE505}" dt="2024-07-19T07:37:16.728" v="1350" actId="1037"/>
          <ac:grpSpMkLst>
            <pc:docMk/>
            <pc:sldMk cId="3444419501" sldId="283"/>
            <ac:grpSpMk id="16" creationId="{F2A69319-F4F8-E2FD-6CAE-BAC542A0986C}"/>
          </ac:grpSpMkLst>
        </pc:grpChg>
        <pc:grpChg chg="add del mod">
          <ac:chgData name="Yaa B" userId="97c21765c792c5f1" providerId="LiveId" clId="{FA91428C-3F5F-4B51-95BA-C0F775CDE505}" dt="2024-07-19T07:35:57.780" v="1294" actId="478"/>
          <ac:grpSpMkLst>
            <pc:docMk/>
            <pc:sldMk cId="3444419501" sldId="283"/>
            <ac:grpSpMk id="20" creationId="{8962F33F-0304-7E88-13B5-ECCF8BBE2F93}"/>
          </ac:grpSpMkLst>
        </pc:grpChg>
        <pc:grpChg chg="add mod">
          <ac:chgData name="Yaa B" userId="97c21765c792c5f1" providerId="LiveId" clId="{FA91428C-3F5F-4B51-95BA-C0F775CDE505}" dt="2024-07-19T07:45:24.129" v="1481" actId="1036"/>
          <ac:grpSpMkLst>
            <pc:docMk/>
            <pc:sldMk cId="3444419501" sldId="283"/>
            <ac:grpSpMk id="23" creationId="{82D2E09F-ED3E-B96C-0C68-E605535E3802}"/>
          </ac:grpSpMkLst>
        </pc:grpChg>
        <pc:grpChg chg="add mod">
          <ac:chgData name="Yaa B" userId="97c21765c792c5f1" providerId="LiveId" clId="{FA91428C-3F5F-4B51-95BA-C0F775CDE505}" dt="2024-07-19T08:12:07.703" v="2161" actId="1038"/>
          <ac:grpSpMkLst>
            <pc:docMk/>
            <pc:sldMk cId="3444419501" sldId="283"/>
            <ac:grpSpMk id="26" creationId="{37904C9F-44AC-54A7-AC57-B1EC4FF0418D}"/>
          </ac:grpSpMkLst>
        </pc:grpChg>
        <pc:grpChg chg="add mod">
          <ac:chgData name="Yaa B" userId="97c21765c792c5f1" providerId="LiveId" clId="{FA91428C-3F5F-4B51-95BA-C0F775CDE505}" dt="2024-07-19T07:37:33.670" v="1361" actId="1037"/>
          <ac:grpSpMkLst>
            <pc:docMk/>
            <pc:sldMk cId="3444419501" sldId="283"/>
            <ac:grpSpMk id="29" creationId="{6D73CC0A-9A81-BC23-3F2F-005624B2F11C}"/>
          </ac:grpSpMkLst>
        </pc:grpChg>
        <pc:grpChg chg="add mod">
          <ac:chgData name="Yaa B" userId="97c21765c792c5f1" providerId="LiveId" clId="{FA91428C-3F5F-4B51-95BA-C0F775CDE505}" dt="2024-07-19T08:12:07.703" v="2161" actId="1038"/>
          <ac:grpSpMkLst>
            <pc:docMk/>
            <pc:sldMk cId="3444419501" sldId="283"/>
            <ac:grpSpMk id="32" creationId="{379D0BB4-E34E-0232-8600-19C2D5D785B8}"/>
          </ac:grpSpMkLst>
        </pc:grpChg>
        <pc:grpChg chg="add del mod">
          <ac:chgData name="Yaa B" userId="97c21765c792c5f1" providerId="LiveId" clId="{FA91428C-3F5F-4B51-95BA-C0F775CDE505}" dt="2024-07-19T07:41:27.075" v="1431" actId="165"/>
          <ac:grpSpMkLst>
            <pc:docMk/>
            <pc:sldMk cId="3444419501" sldId="283"/>
            <ac:grpSpMk id="42" creationId="{CF971585-F5BD-12E2-384A-5C0A281ECBD2}"/>
          </ac:grpSpMkLst>
        </pc:grpChg>
        <pc:grpChg chg="add mod">
          <ac:chgData name="Yaa B" userId="97c21765c792c5f1" providerId="LiveId" clId="{FA91428C-3F5F-4B51-95BA-C0F775CDE505}" dt="2024-07-19T07:37:41.775" v="1362" actId="1076"/>
          <ac:grpSpMkLst>
            <pc:docMk/>
            <pc:sldMk cId="3444419501" sldId="283"/>
            <ac:grpSpMk id="43" creationId="{9B8F5257-24EA-A57B-EA58-37C6E3FBE782}"/>
          </ac:grpSpMkLst>
        </pc:gr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Yaa B" userId="97c21765c792c5f1" providerId="LiveId" clId="{FA91428C-3F5F-4B51-95BA-C0F775CDE505}" dt="2024-07-19T07:42:34.122" v="1445"/>
              <pc2:cmMkLst xmlns:pc2="http://schemas.microsoft.com/office/powerpoint/2019/9/main/command">
                <pc:docMk/>
                <pc:sldMk cId="3444419501" sldId="283"/>
                <pc2:cmMk id="{3E251FCC-F3BB-4FDD-86FF-90E3EB3DAB30}"/>
              </pc2:cmMkLst>
            </pc226:cmChg>
          </p:ext>
        </pc:extLst>
      </pc:sldChg>
      <pc:sldChg chg="addSp delSp modSp new mod chgLayout">
        <pc:chgData name="Yaa B" userId="97c21765c792c5f1" providerId="LiveId" clId="{FA91428C-3F5F-4B51-95BA-C0F775CDE505}" dt="2024-07-19T08:10:21.655" v="2152" actId="1037"/>
        <pc:sldMkLst>
          <pc:docMk/>
          <pc:sldMk cId="1060826681" sldId="284"/>
        </pc:sldMkLst>
        <pc:spChg chg="mod ord">
          <ac:chgData name="Yaa B" userId="97c21765c792c5f1" providerId="LiveId" clId="{FA91428C-3F5F-4B51-95BA-C0F775CDE505}" dt="2024-07-19T08:10:12.403" v="2147" actId="20577"/>
          <ac:spMkLst>
            <pc:docMk/>
            <pc:sldMk cId="1060826681" sldId="284"/>
            <ac:spMk id="2" creationId="{3E336363-6856-8B41-1FCE-641F39B0D97F}"/>
          </ac:spMkLst>
        </pc:spChg>
        <pc:spChg chg="del">
          <ac:chgData name="Yaa B" userId="97c21765c792c5f1" providerId="LiveId" clId="{FA91428C-3F5F-4B51-95BA-C0F775CDE505}" dt="2024-07-19T07:59:46.427" v="1618" actId="478"/>
          <ac:spMkLst>
            <pc:docMk/>
            <pc:sldMk cId="1060826681" sldId="284"/>
            <ac:spMk id="3" creationId="{EDAD4E13-8A7C-72EA-A863-589905B5F1EB}"/>
          </ac:spMkLst>
        </pc:spChg>
        <pc:spChg chg="mod">
          <ac:chgData name="Yaa B" userId="97c21765c792c5f1" providerId="LiveId" clId="{FA91428C-3F5F-4B51-95BA-C0F775CDE505}" dt="2024-07-19T07:59:30.772" v="1616"/>
          <ac:spMkLst>
            <pc:docMk/>
            <pc:sldMk cId="1060826681" sldId="284"/>
            <ac:spMk id="5" creationId="{575B7494-CE58-F64B-4C3E-47264E2CC664}"/>
          </ac:spMkLst>
        </pc:spChg>
        <pc:spChg chg="mod">
          <ac:chgData name="Yaa B" userId="97c21765c792c5f1" providerId="LiveId" clId="{FA91428C-3F5F-4B51-95BA-C0F775CDE505}" dt="2024-07-19T07:59:30.772" v="1616"/>
          <ac:spMkLst>
            <pc:docMk/>
            <pc:sldMk cId="1060826681" sldId="284"/>
            <ac:spMk id="6" creationId="{03FBEFE6-0EC4-4FD8-8D4C-A0AC3C849B00}"/>
          </ac:spMkLst>
        </pc:spChg>
        <pc:spChg chg="mod">
          <ac:chgData name="Yaa B" userId="97c21765c792c5f1" providerId="LiveId" clId="{FA91428C-3F5F-4B51-95BA-C0F775CDE505}" dt="2024-07-19T07:59:30.772" v="1616"/>
          <ac:spMkLst>
            <pc:docMk/>
            <pc:sldMk cId="1060826681" sldId="284"/>
            <ac:spMk id="8" creationId="{35094036-918E-E776-8743-9B933DFBD638}"/>
          </ac:spMkLst>
        </pc:spChg>
        <pc:spChg chg="mod">
          <ac:chgData name="Yaa B" userId="97c21765c792c5f1" providerId="LiveId" clId="{FA91428C-3F5F-4B51-95BA-C0F775CDE505}" dt="2024-07-19T07:59:30.772" v="1616"/>
          <ac:spMkLst>
            <pc:docMk/>
            <pc:sldMk cId="1060826681" sldId="284"/>
            <ac:spMk id="9" creationId="{D4C4F4D7-6E3F-5265-63E5-945E7A033421}"/>
          </ac:spMkLst>
        </pc:spChg>
        <pc:spChg chg="add mod">
          <ac:chgData name="Yaa B" userId="97c21765c792c5f1" providerId="LiveId" clId="{FA91428C-3F5F-4B51-95BA-C0F775CDE505}" dt="2024-07-19T07:59:30.772" v="1616"/>
          <ac:spMkLst>
            <pc:docMk/>
            <pc:sldMk cId="1060826681" sldId="284"/>
            <ac:spMk id="10" creationId="{BCDE3994-91DF-3674-A3FB-67E4DB8DA66A}"/>
          </ac:spMkLst>
        </pc:spChg>
        <pc:spChg chg="add mod">
          <ac:chgData name="Yaa B" userId="97c21765c792c5f1" providerId="LiveId" clId="{FA91428C-3F5F-4B51-95BA-C0F775CDE505}" dt="2024-07-19T07:59:30.772" v="1616"/>
          <ac:spMkLst>
            <pc:docMk/>
            <pc:sldMk cId="1060826681" sldId="284"/>
            <ac:spMk id="11" creationId="{67EE82AE-1F98-67E2-6B83-A6201C4874EF}"/>
          </ac:spMkLst>
        </pc:spChg>
        <pc:spChg chg="add del mod">
          <ac:chgData name="Yaa B" userId="97c21765c792c5f1" providerId="LiveId" clId="{FA91428C-3F5F-4B51-95BA-C0F775CDE505}" dt="2024-07-19T07:59:53.546" v="1620" actId="478"/>
          <ac:spMkLst>
            <pc:docMk/>
            <pc:sldMk cId="1060826681" sldId="284"/>
            <ac:spMk id="12" creationId="{03C77C49-00E5-A678-A707-3440A27859EF}"/>
          </ac:spMkLst>
        </pc:spChg>
        <pc:spChg chg="add mod">
          <ac:chgData name="Yaa B" userId="97c21765c792c5f1" providerId="LiveId" clId="{FA91428C-3F5F-4B51-95BA-C0F775CDE505}" dt="2024-07-19T08:10:21.655" v="2152" actId="1037"/>
          <ac:spMkLst>
            <pc:docMk/>
            <pc:sldMk cId="1060826681" sldId="284"/>
            <ac:spMk id="13" creationId="{E9264447-08B5-B442-2D69-A25AA0A80BB9}"/>
          </ac:spMkLst>
        </pc:spChg>
        <pc:spChg chg="add mod">
          <ac:chgData name="Yaa B" userId="97c21765c792c5f1" providerId="LiveId" clId="{FA91428C-3F5F-4B51-95BA-C0F775CDE505}" dt="2024-07-19T08:10:21.655" v="2152" actId="1037"/>
          <ac:spMkLst>
            <pc:docMk/>
            <pc:sldMk cId="1060826681" sldId="284"/>
            <ac:spMk id="14" creationId="{BD777E3A-4A56-C458-BC60-F9ADEDDCFDFA}"/>
          </ac:spMkLst>
        </pc:spChg>
        <pc:spChg chg="mod topLvl">
          <ac:chgData name="Yaa B" userId="97c21765c792c5f1" providerId="LiveId" clId="{FA91428C-3F5F-4B51-95BA-C0F775CDE505}" dt="2024-07-19T08:08:39.472" v="2109" actId="208"/>
          <ac:spMkLst>
            <pc:docMk/>
            <pc:sldMk cId="1060826681" sldId="284"/>
            <ac:spMk id="16" creationId="{70EA38E3-43FA-3925-779D-713E54A98B51}"/>
          </ac:spMkLst>
        </pc:spChg>
        <pc:spChg chg="mod topLvl">
          <ac:chgData name="Yaa B" userId="97c21765c792c5f1" providerId="LiveId" clId="{FA91428C-3F5F-4B51-95BA-C0F775CDE505}" dt="2024-07-19T08:08:37.020" v="2108" actId="208"/>
          <ac:spMkLst>
            <pc:docMk/>
            <pc:sldMk cId="1060826681" sldId="284"/>
            <ac:spMk id="17" creationId="{894E3762-B853-F5DB-3AB8-F302A93D513D}"/>
          </ac:spMkLst>
        </pc:spChg>
        <pc:spChg chg="mod topLvl">
          <ac:chgData name="Yaa B" userId="97c21765c792c5f1" providerId="LiveId" clId="{FA91428C-3F5F-4B51-95BA-C0F775CDE505}" dt="2024-07-19T08:08:42.835" v="2110" actId="208"/>
          <ac:spMkLst>
            <pc:docMk/>
            <pc:sldMk cId="1060826681" sldId="284"/>
            <ac:spMk id="19" creationId="{6CD97032-F131-4689-55D5-25B30F73DE01}"/>
          </ac:spMkLst>
        </pc:spChg>
        <pc:spChg chg="mod topLvl">
          <ac:chgData name="Yaa B" userId="97c21765c792c5f1" providerId="LiveId" clId="{FA91428C-3F5F-4B51-95BA-C0F775CDE505}" dt="2024-07-19T08:08:32.332" v="2106" actId="208"/>
          <ac:spMkLst>
            <pc:docMk/>
            <pc:sldMk cId="1060826681" sldId="284"/>
            <ac:spMk id="20" creationId="{E89EA139-A0BF-BBA4-A121-26F758F716E6}"/>
          </ac:spMkLst>
        </pc:spChg>
        <pc:spChg chg="add mod">
          <ac:chgData name="Yaa B" userId="97c21765c792c5f1" providerId="LiveId" clId="{FA91428C-3F5F-4B51-95BA-C0F775CDE505}" dt="2024-07-19T08:08:32.332" v="2106" actId="208"/>
          <ac:spMkLst>
            <pc:docMk/>
            <pc:sldMk cId="1060826681" sldId="284"/>
            <ac:spMk id="21" creationId="{4DB048A8-6E1B-3E91-E9DB-14868F6242F0}"/>
          </ac:spMkLst>
        </pc:spChg>
        <pc:spChg chg="add mod">
          <ac:chgData name="Yaa B" userId="97c21765c792c5f1" providerId="LiveId" clId="{FA91428C-3F5F-4B51-95BA-C0F775CDE505}" dt="2024-07-19T08:08:37.020" v="2108" actId="208"/>
          <ac:spMkLst>
            <pc:docMk/>
            <pc:sldMk cId="1060826681" sldId="284"/>
            <ac:spMk id="22" creationId="{F4252059-A683-9619-AACE-84E9318BE408}"/>
          </ac:spMkLst>
        </pc:spChg>
        <pc:spChg chg="add mod">
          <ac:chgData name="Yaa B" userId="97c21765c792c5f1" providerId="LiveId" clId="{FA91428C-3F5F-4B51-95BA-C0F775CDE505}" dt="2024-07-19T08:10:21.655" v="2152" actId="1037"/>
          <ac:spMkLst>
            <pc:docMk/>
            <pc:sldMk cId="1060826681" sldId="284"/>
            <ac:spMk id="23" creationId="{486AC233-E3EB-F0A6-AAC8-8C4D24588504}"/>
          </ac:spMkLst>
        </pc:spChg>
        <pc:spChg chg="add mod">
          <ac:chgData name="Yaa B" userId="97c21765c792c5f1" providerId="LiveId" clId="{FA91428C-3F5F-4B51-95BA-C0F775CDE505}" dt="2024-07-19T08:10:21.655" v="2152" actId="1037"/>
          <ac:spMkLst>
            <pc:docMk/>
            <pc:sldMk cId="1060826681" sldId="284"/>
            <ac:spMk id="24" creationId="{79F6F61B-A8CD-D994-DA3A-104D045C8584}"/>
          </ac:spMkLst>
        </pc:spChg>
        <pc:spChg chg="add mod">
          <ac:chgData name="Yaa B" userId="97c21765c792c5f1" providerId="LiveId" clId="{FA91428C-3F5F-4B51-95BA-C0F775CDE505}" dt="2024-07-19T08:10:21.655" v="2152" actId="1037"/>
          <ac:spMkLst>
            <pc:docMk/>
            <pc:sldMk cId="1060826681" sldId="284"/>
            <ac:spMk id="25" creationId="{00A22E69-EB86-4BCA-73B2-AEB4C81F57C3}"/>
          </ac:spMkLst>
        </pc:spChg>
        <pc:spChg chg="add mod">
          <ac:chgData name="Yaa B" userId="97c21765c792c5f1" providerId="LiveId" clId="{FA91428C-3F5F-4B51-95BA-C0F775CDE505}" dt="2024-07-19T08:10:21.655" v="2152" actId="1037"/>
          <ac:spMkLst>
            <pc:docMk/>
            <pc:sldMk cId="1060826681" sldId="284"/>
            <ac:spMk id="26" creationId="{7462CE02-CCC7-D7A8-CFF0-AB22E7A689F8}"/>
          </ac:spMkLst>
        </pc:spChg>
        <pc:spChg chg="add del mod">
          <ac:chgData name="Yaa B" userId="97c21765c792c5f1" providerId="LiveId" clId="{FA91428C-3F5F-4B51-95BA-C0F775CDE505}" dt="2024-07-19T08:09:37.809" v="2126" actId="6264"/>
          <ac:spMkLst>
            <pc:docMk/>
            <pc:sldMk cId="1060826681" sldId="284"/>
            <ac:spMk id="29" creationId="{29A38FCF-AE07-AA55-7468-A20449D0F2A1}"/>
          </ac:spMkLst>
        </pc:spChg>
        <pc:spChg chg="add del mod ord">
          <ac:chgData name="Yaa B" userId="97c21765c792c5f1" providerId="LiveId" clId="{FA91428C-3F5F-4B51-95BA-C0F775CDE505}" dt="2024-07-19T08:09:46.543" v="2131" actId="478"/>
          <ac:spMkLst>
            <pc:docMk/>
            <pc:sldMk cId="1060826681" sldId="284"/>
            <ac:spMk id="30" creationId="{11B9A282-8E75-E44D-0F81-BACE7DD37F04}"/>
          </ac:spMkLst>
        </pc:spChg>
        <pc:grpChg chg="add mod">
          <ac:chgData name="Yaa B" userId="97c21765c792c5f1" providerId="LiveId" clId="{FA91428C-3F5F-4B51-95BA-C0F775CDE505}" dt="2024-07-19T07:59:30.772" v="1616"/>
          <ac:grpSpMkLst>
            <pc:docMk/>
            <pc:sldMk cId="1060826681" sldId="284"/>
            <ac:grpSpMk id="4" creationId="{82FF5A51-3B47-4F18-7D69-20B805A8B03A}"/>
          </ac:grpSpMkLst>
        </pc:grpChg>
        <pc:grpChg chg="add mod">
          <ac:chgData name="Yaa B" userId="97c21765c792c5f1" providerId="LiveId" clId="{FA91428C-3F5F-4B51-95BA-C0F775CDE505}" dt="2024-07-19T07:59:30.772" v="1616"/>
          <ac:grpSpMkLst>
            <pc:docMk/>
            <pc:sldMk cId="1060826681" sldId="284"/>
            <ac:grpSpMk id="7" creationId="{46CC4364-6B1A-3545-EE37-9EBE4F450E77}"/>
          </ac:grpSpMkLst>
        </pc:grpChg>
        <pc:grpChg chg="add del mod">
          <ac:chgData name="Yaa B" userId="97c21765c792c5f1" providerId="LiveId" clId="{FA91428C-3F5F-4B51-95BA-C0F775CDE505}" dt="2024-07-19T08:03:32.408" v="1745" actId="165"/>
          <ac:grpSpMkLst>
            <pc:docMk/>
            <pc:sldMk cId="1060826681" sldId="284"/>
            <ac:grpSpMk id="15" creationId="{617AB92B-255F-DB0D-3E5A-E1514EBFDC08}"/>
          </ac:grpSpMkLst>
        </pc:grpChg>
        <pc:grpChg chg="add del mod">
          <ac:chgData name="Yaa B" userId="97c21765c792c5f1" providerId="LiveId" clId="{FA91428C-3F5F-4B51-95BA-C0F775CDE505}" dt="2024-07-19T08:03:37.718" v="1746" actId="165"/>
          <ac:grpSpMkLst>
            <pc:docMk/>
            <pc:sldMk cId="1060826681" sldId="284"/>
            <ac:grpSpMk id="18" creationId="{E1FFE4DA-769C-2DCD-7AC6-2A6D0C50AC60}"/>
          </ac:grpSpMkLst>
        </pc:grpChg>
        <pc:grpChg chg="add mod ord">
          <ac:chgData name="Yaa B" userId="97c21765c792c5f1" providerId="LiveId" clId="{FA91428C-3F5F-4B51-95BA-C0F775CDE505}" dt="2024-07-19T08:10:21.655" v="2152" actId="1037"/>
          <ac:grpSpMkLst>
            <pc:docMk/>
            <pc:sldMk cId="1060826681" sldId="284"/>
            <ac:grpSpMk id="27" creationId="{D629F942-86C1-732F-40AB-A5C4FAE0505F}"/>
          </ac:grpSpMkLst>
        </pc:grpChg>
        <pc:grpChg chg="add mod ord">
          <ac:chgData name="Yaa B" userId="97c21765c792c5f1" providerId="LiveId" clId="{FA91428C-3F5F-4B51-95BA-C0F775CDE505}" dt="2024-07-19T08:10:21.655" v="2152" actId="1037"/>
          <ac:grpSpMkLst>
            <pc:docMk/>
            <pc:sldMk cId="1060826681" sldId="284"/>
            <ac:grpSpMk id="28" creationId="{EC4AB312-6ECC-1D87-2FEF-41598F94FC08}"/>
          </ac:grpSpMkLst>
        </pc:grpChg>
      </pc:sldChg>
      <pc:sldChg chg="addSp modSp new del">
        <pc:chgData name="Yaa B" userId="97c21765c792c5f1" providerId="LiveId" clId="{FA91428C-3F5F-4B51-95BA-C0F775CDE505}" dt="2024-07-19T07:42:52.052" v="1449" actId="47"/>
        <pc:sldMkLst>
          <pc:docMk/>
          <pc:sldMk cId="2979948846" sldId="284"/>
        </pc:sldMkLst>
        <pc:spChg chg="add mod">
          <ac:chgData name="Yaa B" userId="97c21765c792c5f1" providerId="LiveId" clId="{FA91428C-3F5F-4B51-95BA-C0F775CDE505}" dt="2024-07-19T07:26:14.152" v="836"/>
          <ac:spMkLst>
            <pc:docMk/>
            <pc:sldMk cId="2979948846" sldId="284"/>
            <ac:spMk id="3" creationId="{99E7BA69-27E4-4E53-F7A8-C25076AE5C2F}"/>
          </ac:spMkLst>
        </pc:spChg>
      </pc:sldChg>
      <pc:sldChg chg="modSp add mod setBg">
        <pc:chgData name="Yaa B" userId="97c21765c792c5f1" providerId="LiveId" clId="{FA91428C-3F5F-4B51-95BA-C0F775CDE505}" dt="2024-07-27T05:41:20.374" v="2232" actId="1036"/>
        <pc:sldMkLst>
          <pc:docMk/>
          <pc:sldMk cId="0" sldId="285"/>
        </pc:sldMkLst>
        <pc:spChg chg="mod">
          <ac:chgData name="Yaa B" userId="97c21765c792c5f1" providerId="LiveId" clId="{FA91428C-3F5F-4B51-95BA-C0F775CDE505}" dt="2024-07-27T05:41:20.374" v="2232" actId="1036"/>
          <ac:spMkLst>
            <pc:docMk/>
            <pc:sldMk cId="0" sldId="285"/>
            <ac:spMk id="161" creationId="{00000000-0000-0000-0000-000000000000}"/>
          </ac:spMkLst>
        </pc:spChg>
        <pc:spChg chg="mod">
          <ac:chgData name="Yaa B" userId="97c21765c792c5f1" providerId="LiveId" clId="{FA91428C-3F5F-4B51-95BA-C0F775CDE505}" dt="2024-07-27T05:40:44.818" v="2205" actId="404"/>
          <ac:spMkLst>
            <pc:docMk/>
            <pc:sldMk cId="0" sldId="285"/>
            <ac:spMk id="165" creationId="{00000000-0000-0000-0000-000000000000}"/>
          </ac:spMkLst>
        </pc:spChg>
        <pc:grpChg chg="mod">
          <ac:chgData name="Yaa B" userId="97c21765c792c5f1" providerId="LiveId" clId="{FA91428C-3F5F-4B51-95BA-C0F775CDE505}" dt="2024-07-27T05:41:20.374" v="2232" actId="1036"/>
          <ac:grpSpMkLst>
            <pc:docMk/>
            <pc:sldMk cId="0" sldId="285"/>
            <ac:grpSpMk id="162" creationId="{00000000-0000-0000-0000-000000000000}"/>
          </ac:grpSpMkLst>
        </pc:grpChg>
      </pc:sldChg>
      <pc:sldChg chg="addSp delSp modSp new mod ord">
        <pc:chgData name="Yaa B" userId="97c21765c792c5f1" providerId="LiveId" clId="{FA91428C-3F5F-4B51-95BA-C0F775CDE505}" dt="2024-07-29T18:58:47.513" v="3117" actId="1038"/>
        <pc:sldMkLst>
          <pc:docMk/>
          <pc:sldMk cId="1635264097" sldId="286"/>
        </pc:sldMkLst>
        <pc:spChg chg="mod">
          <ac:chgData name="Yaa B" userId="97c21765c792c5f1" providerId="LiveId" clId="{FA91428C-3F5F-4B51-95BA-C0F775CDE505}" dt="2024-07-29T04:54:03.094" v="3104" actId="20577"/>
          <ac:spMkLst>
            <pc:docMk/>
            <pc:sldMk cId="1635264097" sldId="286"/>
            <ac:spMk id="2" creationId="{100C84AB-5379-1FC3-74BF-744FD917AF52}"/>
          </ac:spMkLst>
        </pc:spChg>
        <pc:spChg chg="del">
          <ac:chgData name="Yaa B" userId="97c21765c792c5f1" providerId="LiveId" clId="{FA91428C-3F5F-4B51-95BA-C0F775CDE505}" dt="2024-07-29T04:37:28.050" v="2763" actId="478"/>
          <ac:spMkLst>
            <pc:docMk/>
            <pc:sldMk cId="1635264097" sldId="286"/>
            <ac:spMk id="3" creationId="{C18C49A8-814B-4395-79E4-818AD06367ED}"/>
          </ac:spMkLst>
        </pc:spChg>
        <pc:spChg chg="add mod">
          <ac:chgData name="Yaa B" userId="97c21765c792c5f1" providerId="LiveId" clId="{FA91428C-3F5F-4B51-95BA-C0F775CDE505}" dt="2024-07-29T04:52:17.742" v="2819" actId="1035"/>
          <ac:spMkLst>
            <pc:docMk/>
            <pc:sldMk cId="1635264097" sldId="286"/>
            <ac:spMk id="4" creationId="{3557E626-19E7-DC09-0D53-B36E5509B108}"/>
          </ac:spMkLst>
        </pc:spChg>
        <pc:spChg chg="add mod">
          <ac:chgData name="Yaa B" userId="97c21765c792c5f1" providerId="LiveId" clId="{FA91428C-3F5F-4B51-95BA-C0F775CDE505}" dt="2024-07-29T04:52:17.742" v="2819" actId="1035"/>
          <ac:spMkLst>
            <pc:docMk/>
            <pc:sldMk cId="1635264097" sldId="286"/>
            <ac:spMk id="5" creationId="{935CAE5A-AE03-F100-B693-00E8242DD116}"/>
          </ac:spMkLst>
        </pc:spChg>
        <pc:spChg chg="add mod">
          <ac:chgData name="Yaa B" userId="97c21765c792c5f1" providerId="LiveId" clId="{FA91428C-3F5F-4B51-95BA-C0F775CDE505}" dt="2024-07-29T04:52:17.742" v="2819" actId="1035"/>
          <ac:spMkLst>
            <pc:docMk/>
            <pc:sldMk cId="1635264097" sldId="286"/>
            <ac:spMk id="6" creationId="{E7548F4B-3DD3-92E6-E1D7-A17B8918DEFF}"/>
          </ac:spMkLst>
        </pc:spChg>
        <pc:spChg chg="add mod">
          <ac:chgData name="Yaa B" userId="97c21765c792c5f1" providerId="LiveId" clId="{FA91428C-3F5F-4B51-95BA-C0F775CDE505}" dt="2024-07-29T04:52:17.742" v="2819" actId="1035"/>
          <ac:spMkLst>
            <pc:docMk/>
            <pc:sldMk cId="1635264097" sldId="286"/>
            <ac:spMk id="7" creationId="{F1B66D62-A539-7D51-F8B2-459932D3F903}"/>
          </ac:spMkLst>
        </pc:spChg>
        <pc:spChg chg="add mod">
          <ac:chgData name="Yaa B" userId="97c21765c792c5f1" providerId="LiveId" clId="{FA91428C-3F5F-4B51-95BA-C0F775CDE505}" dt="2024-07-29T04:52:17.742" v="2819" actId="1035"/>
          <ac:spMkLst>
            <pc:docMk/>
            <pc:sldMk cId="1635264097" sldId="286"/>
            <ac:spMk id="8" creationId="{BC17A7F0-1771-FF99-78B4-784BE079745A}"/>
          </ac:spMkLst>
        </pc:spChg>
        <pc:spChg chg="add mod">
          <ac:chgData name="Yaa B" userId="97c21765c792c5f1" providerId="LiveId" clId="{FA91428C-3F5F-4B51-95BA-C0F775CDE505}" dt="2024-07-29T04:52:17.742" v="2819" actId="1035"/>
          <ac:spMkLst>
            <pc:docMk/>
            <pc:sldMk cId="1635264097" sldId="286"/>
            <ac:spMk id="9" creationId="{BDB40179-B762-48A8-945F-A39446334599}"/>
          </ac:spMkLst>
        </pc:spChg>
        <pc:spChg chg="add mod">
          <ac:chgData name="Yaa B" userId="97c21765c792c5f1" providerId="LiveId" clId="{FA91428C-3F5F-4B51-95BA-C0F775CDE505}" dt="2024-07-29T04:52:17.742" v="2819" actId="1035"/>
          <ac:spMkLst>
            <pc:docMk/>
            <pc:sldMk cId="1635264097" sldId="286"/>
            <ac:spMk id="10" creationId="{B0C7FE43-63F9-9EC7-7AB8-9E2C0D06E851}"/>
          </ac:spMkLst>
        </pc:spChg>
        <pc:spChg chg="add mod">
          <ac:chgData name="Yaa B" userId="97c21765c792c5f1" providerId="LiveId" clId="{FA91428C-3F5F-4B51-95BA-C0F775CDE505}" dt="2024-07-29T04:52:17.742" v="2819" actId="1035"/>
          <ac:spMkLst>
            <pc:docMk/>
            <pc:sldMk cId="1635264097" sldId="286"/>
            <ac:spMk id="11" creationId="{1B6C4846-1B46-A272-B4B3-A60573E5F65D}"/>
          </ac:spMkLst>
        </pc:spChg>
        <pc:spChg chg="add mod">
          <ac:chgData name="Yaa B" userId="97c21765c792c5f1" providerId="LiveId" clId="{FA91428C-3F5F-4B51-95BA-C0F775CDE505}" dt="2024-07-29T04:52:17.742" v="2819" actId="1035"/>
          <ac:spMkLst>
            <pc:docMk/>
            <pc:sldMk cId="1635264097" sldId="286"/>
            <ac:spMk id="12" creationId="{06FA53EE-BE0F-ED04-485B-B0E0E7D3A722}"/>
          </ac:spMkLst>
        </pc:spChg>
        <pc:spChg chg="add del">
          <ac:chgData name="Yaa B" userId="97c21765c792c5f1" providerId="LiveId" clId="{FA91428C-3F5F-4B51-95BA-C0F775CDE505}" dt="2024-07-29T04:51:27.767" v="2769" actId="11529"/>
          <ac:spMkLst>
            <pc:docMk/>
            <pc:sldMk cId="1635264097" sldId="286"/>
            <ac:spMk id="13" creationId="{F2D33629-7C98-579D-B1B6-B392C4CFBF69}"/>
          </ac:spMkLst>
        </pc:spChg>
        <pc:spChg chg="add mod">
          <ac:chgData name="Yaa B" userId="97c21765c792c5f1" providerId="LiveId" clId="{FA91428C-3F5F-4B51-95BA-C0F775CDE505}" dt="2024-07-29T18:58:47.513" v="3117" actId="1038"/>
          <ac:spMkLst>
            <pc:docMk/>
            <pc:sldMk cId="1635264097" sldId="286"/>
            <ac:spMk id="14" creationId="{B2C85DCD-AC86-440B-D2AA-516D721A5330}"/>
          </ac:spMkLst>
        </pc:spChg>
      </pc:sldChg>
      <pc:sldMasterChg chg="setBg delSldLayout modSldLayout">
        <pc:chgData name="Yaa B" userId="97c21765c792c5f1" providerId="LiveId" clId="{FA91428C-3F5F-4B51-95BA-C0F775CDE505}" dt="2024-07-29T19:00:04.531" v="3128" actId="113"/>
        <pc:sldMasterMkLst>
          <pc:docMk/>
          <pc:sldMasterMk cId="0" sldId="2147483648"/>
        </pc:sldMasterMkLst>
        <pc:sldLayoutChg chg="del">
          <pc:chgData name="Yaa B" userId="97c21765c792c5f1" providerId="LiveId" clId="{FA91428C-3F5F-4B51-95BA-C0F775CDE505}" dt="2024-07-27T05:41:30.493" v="2233" actId="47"/>
          <pc:sldLayoutMkLst>
            <pc:docMk/>
            <pc:sldMasterMk cId="0" sldId="2147483648"/>
            <pc:sldLayoutMk cId="0" sldId="2147483649"/>
          </pc:sldLayoutMkLst>
        </pc:sldLayoutChg>
        <pc:sldLayoutChg chg="modSp mod">
          <pc:chgData name="Yaa B" userId="97c21765c792c5f1" providerId="LiveId" clId="{FA91428C-3F5F-4B51-95BA-C0F775CDE505}" dt="2024-07-29T18:59:27.111" v="3119" actId="113"/>
          <pc:sldLayoutMkLst>
            <pc:docMk/>
            <pc:sldMasterMk cId="0" sldId="2147483648"/>
            <pc:sldLayoutMk cId="0" sldId="2147483653"/>
          </pc:sldLayoutMkLst>
          <pc:spChg chg="mod">
            <ac:chgData name="Yaa B" userId="97c21765c792c5f1" providerId="LiveId" clId="{FA91428C-3F5F-4B51-95BA-C0F775CDE505}" dt="2024-07-29T18:59:27.111" v="3119" actId="113"/>
            <ac:spMkLst>
              <pc:docMk/>
              <pc:sldMasterMk cId="0" sldId="2147483648"/>
              <pc:sldLayoutMk cId="0" sldId="2147483653"/>
              <ac:spMk id="5" creationId="{F7B68BD0-5512-1EC8-663C-33AA8F440CB1}"/>
            </ac:spMkLst>
          </pc:spChg>
          <pc:spChg chg="mod">
            <ac:chgData name="Yaa B" userId="97c21765c792c5f1" providerId="LiveId" clId="{FA91428C-3F5F-4B51-95BA-C0F775CDE505}" dt="2024-07-19T07:52:09.565" v="1535" actId="1037"/>
            <ac:spMkLst>
              <pc:docMk/>
              <pc:sldMasterMk cId="0" sldId="2147483648"/>
              <pc:sldLayoutMk cId="0" sldId="2147483653"/>
              <ac:spMk id="7" creationId="{FEDB84D8-EF4D-3C38-9B0C-DD55FCDC6467}"/>
            </ac:spMkLst>
          </pc:spChg>
        </pc:sldLayoutChg>
        <pc:sldLayoutChg chg="addSp delSp modSp mod">
          <pc:chgData name="Yaa B" userId="97c21765c792c5f1" providerId="LiveId" clId="{FA91428C-3F5F-4B51-95BA-C0F775CDE505}" dt="2024-07-29T18:59:30.501" v="3120" actId="113"/>
          <pc:sldLayoutMkLst>
            <pc:docMk/>
            <pc:sldMasterMk cId="0" sldId="2147483648"/>
            <pc:sldLayoutMk cId="0" sldId="2147483654"/>
          </pc:sldLayoutMkLst>
          <pc:spChg chg="add mod">
            <ac:chgData name="Yaa B" userId="97c21765c792c5f1" providerId="LiveId" clId="{FA91428C-3F5F-4B51-95BA-C0F775CDE505}" dt="2024-07-19T07:52:12.423" v="1536"/>
            <ac:spMkLst>
              <pc:docMk/>
              <pc:sldMasterMk cId="0" sldId="2147483648"/>
              <pc:sldLayoutMk cId="0" sldId="2147483654"/>
              <ac:spMk id="2" creationId="{2289FA25-5D81-3BC5-B5AB-3FC6C472EA22}"/>
            </ac:spMkLst>
          </pc:spChg>
          <pc:spChg chg="mod">
            <ac:chgData name="Yaa B" userId="97c21765c792c5f1" providerId="LiveId" clId="{FA91428C-3F5F-4B51-95BA-C0F775CDE505}" dt="2024-07-29T18:59:30.501" v="3120" actId="113"/>
            <ac:spMkLst>
              <pc:docMk/>
              <pc:sldMasterMk cId="0" sldId="2147483648"/>
              <pc:sldLayoutMk cId="0" sldId="2147483654"/>
              <ac:spMk id="5" creationId="{B1405086-391E-4F29-6AC4-8A9C2408DDA0}"/>
            </ac:spMkLst>
          </pc:spChg>
          <pc:spChg chg="del">
            <ac:chgData name="Yaa B" userId="97c21765c792c5f1" providerId="LiveId" clId="{FA91428C-3F5F-4B51-95BA-C0F775CDE505}" dt="2024-07-19T07:53:28.056" v="1555" actId="478"/>
            <ac:spMkLst>
              <pc:docMk/>
              <pc:sldMasterMk cId="0" sldId="2147483648"/>
              <pc:sldLayoutMk cId="0" sldId="2147483654"/>
              <ac:spMk id="7" creationId="{3069E8D0-47C3-A2A1-E154-09BE8878C0D0}"/>
            </ac:spMkLst>
          </pc:spChg>
          <pc:spChg chg="mod">
            <ac:chgData name="Yaa B" userId="97c21765c792c5f1" providerId="LiveId" clId="{FA91428C-3F5F-4B51-95BA-C0F775CDE505}" dt="2024-07-19T06:41:49.093" v="7" actId="2711"/>
            <ac:spMkLst>
              <pc:docMk/>
              <pc:sldMasterMk cId="0" sldId="2147483648"/>
              <pc:sldLayoutMk cId="0" sldId="2147483654"/>
              <ac:spMk id="32" creationId="{00000000-0000-0000-0000-000000000000}"/>
            </ac:spMkLst>
          </pc:spChg>
        </pc:sldLayoutChg>
        <pc:sldLayoutChg chg="addSp delSp modSp mod setBg">
          <pc:chgData name="Yaa B" userId="97c21765c792c5f1" providerId="LiveId" clId="{FA91428C-3F5F-4B51-95BA-C0F775CDE505}" dt="2024-07-29T18:59:21.190" v="3118" actId="113"/>
          <pc:sldLayoutMkLst>
            <pc:docMk/>
            <pc:sldMasterMk cId="0" sldId="2147483648"/>
            <pc:sldLayoutMk cId="0" sldId="2147483655"/>
          </pc:sldLayoutMkLst>
          <pc:spChg chg="add mod">
            <ac:chgData name="Yaa B" userId="97c21765c792c5f1" providerId="LiveId" clId="{FA91428C-3F5F-4B51-95BA-C0F775CDE505}" dt="2024-07-19T07:52:14.324" v="1537"/>
            <ac:spMkLst>
              <pc:docMk/>
              <pc:sldMasterMk cId="0" sldId="2147483648"/>
              <pc:sldLayoutMk cId="0" sldId="2147483655"/>
              <ac:spMk id="3" creationId="{4D25FF95-254B-69D9-714B-74189D124082}"/>
            </ac:spMkLst>
          </pc:spChg>
          <pc:spChg chg="mod">
            <ac:chgData name="Yaa B" userId="97c21765c792c5f1" providerId="LiveId" clId="{FA91428C-3F5F-4B51-95BA-C0F775CDE505}" dt="2024-07-29T18:59:21.190" v="3118" actId="113"/>
            <ac:spMkLst>
              <pc:docMk/>
              <pc:sldMasterMk cId="0" sldId="2147483648"/>
              <pc:sldLayoutMk cId="0" sldId="2147483655"/>
              <ac:spMk id="5" creationId="{6E0408DA-589F-F107-9154-19CDA6098F03}"/>
            </ac:spMkLst>
          </pc:spChg>
          <pc:spChg chg="del">
            <ac:chgData name="Yaa B" userId="97c21765c792c5f1" providerId="LiveId" clId="{FA91428C-3F5F-4B51-95BA-C0F775CDE505}" dt="2024-07-19T07:53:22.653" v="1554" actId="478"/>
            <ac:spMkLst>
              <pc:docMk/>
              <pc:sldMasterMk cId="0" sldId="2147483648"/>
              <pc:sldLayoutMk cId="0" sldId="2147483655"/>
              <ac:spMk id="7" creationId="{7791699B-F9DC-CC39-93A0-9CC366C635EA}"/>
            </ac:spMkLst>
          </pc:spChg>
          <pc:spChg chg="mod">
            <ac:chgData name="Yaa B" userId="97c21765c792c5f1" providerId="LiveId" clId="{FA91428C-3F5F-4B51-95BA-C0F775CDE505}" dt="2024-07-19T06:41:56.852" v="8" actId="2711"/>
            <ac:spMkLst>
              <pc:docMk/>
              <pc:sldMasterMk cId="0" sldId="2147483648"/>
              <pc:sldLayoutMk cId="0" sldId="2147483655"/>
              <ac:spMk id="35" creationId="{00000000-0000-0000-0000-000000000000}"/>
            </ac:spMkLst>
          </pc:spChg>
        </pc:sldLayoutChg>
        <pc:sldLayoutChg chg="addSp delSp modSp mod">
          <pc:chgData name="Yaa B" userId="97c21765c792c5f1" providerId="LiveId" clId="{FA91428C-3F5F-4B51-95BA-C0F775CDE505}" dt="2024-07-29T18:59:34.931" v="3121" actId="113"/>
          <pc:sldLayoutMkLst>
            <pc:docMk/>
            <pc:sldMasterMk cId="0" sldId="2147483648"/>
            <pc:sldLayoutMk cId="0" sldId="2147483656"/>
          </pc:sldLayoutMkLst>
          <pc:spChg chg="mod">
            <ac:chgData name="Yaa B" userId="97c21765c792c5f1" providerId="LiveId" clId="{FA91428C-3F5F-4B51-95BA-C0F775CDE505}" dt="2024-07-29T18:59:34.931" v="3121" actId="113"/>
            <ac:spMkLst>
              <pc:docMk/>
              <pc:sldMasterMk cId="0" sldId="2147483648"/>
              <pc:sldLayoutMk cId="0" sldId="2147483656"/>
              <ac:spMk id="5" creationId="{19460E84-63BD-E604-AF50-6866663E4A19}"/>
            </ac:spMkLst>
          </pc:spChg>
          <pc:spChg chg="del">
            <ac:chgData name="Yaa B" userId="97c21765c792c5f1" providerId="LiveId" clId="{FA91428C-3F5F-4B51-95BA-C0F775CDE505}" dt="2024-07-19T07:53:19.040" v="1553" actId="478"/>
            <ac:spMkLst>
              <pc:docMk/>
              <pc:sldMasterMk cId="0" sldId="2147483648"/>
              <pc:sldLayoutMk cId="0" sldId="2147483656"/>
              <ac:spMk id="7" creationId="{B277F33D-E2A1-5342-6F3E-C0F4BFC6F0A7}"/>
            </ac:spMkLst>
          </pc:spChg>
          <pc:spChg chg="mod">
            <ac:chgData name="Yaa B" userId="97c21765c792c5f1" providerId="LiveId" clId="{FA91428C-3F5F-4B51-95BA-C0F775CDE505}" dt="2024-07-19T06:42:13.452" v="9" actId="2711"/>
            <ac:spMkLst>
              <pc:docMk/>
              <pc:sldMasterMk cId="0" sldId="2147483648"/>
              <pc:sldLayoutMk cId="0" sldId="2147483656"/>
              <ac:spMk id="8" creationId="{EA280151-2E4C-D06C-B79D-FA905230AE20}"/>
            </ac:spMkLst>
          </pc:spChg>
          <pc:spChg chg="add mod">
            <ac:chgData name="Yaa B" userId="97c21765c792c5f1" providerId="LiveId" clId="{FA91428C-3F5F-4B51-95BA-C0F775CDE505}" dt="2024-07-19T07:52:15.518" v="1538"/>
            <ac:spMkLst>
              <pc:docMk/>
              <pc:sldMasterMk cId="0" sldId="2147483648"/>
              <pc:sldLayoutMk cId="0" sldId="2147483656"/>
              <ac:spMk id="9" creationId="{23E35B0B-0DD9-61D4-CE27-1A0F5CF42A6F}"/>
            </ac:spMkLst>
          </pc:spChg>
        </pc:sldLayoutChg>
        <pc:sldLayoutChg chg="addSp delSp modSp mod">
          <pc:chgData name="Yaa B" userId="97c21765c792c5f1" providerId="LiveId" clId="{FA91428C-3F5F-4B51-95BA-C0F775CDE505}" dt="2024-07-29T18:59:39.142" v="3122" actId="113"/>
          <pc:sldLayoutMkLst>
            <pc:docMk/>
            <pc:sldMasterMk cId="0" sldId="2147483648"/>
            <pc:sldLayoutMk cId="0" sldId="2147483657"/>
          </pc:sldLayoutMkLst>
          <pc:spChg chg="mod">
            <ac:chgData name="Yaa B" userId="97c21765c792c5f1" providerId="LiveId" clId="{FA91428C-3F5F-4B51-95BA-C0F775CDE505}" dt="2024-07-29T18:59:39.142" v="3122" actId="113"/>
            <ac:spMkLst>
              <pc:docMk/>
              <pc:sldMasterMk cId="0" sldId="2147483648"/>
              <pc:sldLayoutMk cId="0" sldId="2147483657"/>
              <ac:spMk id="5" creationId="{DC928070-F7E8-2ECE-4609-31BD60D336DD}"/>
            </ac:spMkLst>
          </pc:spChg>
          <pc:spChg chg="del">
            <ac:chgData name="Yaa B" userId="97c21765c792c5f1" providerId="LiveId" clId="{FA91428C-3F5F-4B51-95BA-C0F775CDE505}" dt="2024-07-19T07:53:12.020" v="1552" actId="478"/>
            <ac:spMkLst>
              <pc:docMk/>
              <pc:sldMasterMk cId="0" sldId="2147483648"/>
              <pc:sldLayoutMk cId="0" sldId="2147483657"/>
              <ac:spMk id="7" creationId="{02EF8615-EB7B-2BD3-C905-F999FD094EA4}"/>
            </ac:spMkLst>
          </pc:spChg>
          <pc:spChg chg="add mod">
            <ac:chgData name="Yaa B" userId="97c21765c792c5f1" providerId="LiveId" clId="{FA91428C-3F5F-4B51-95BA-C0F775CDE505}" dt="2024-07-19T07:52:17.499" v="1539"/>
            <ac:spMkLst>
              <pc:docMk/>
              <pc:sldMasterMk cId="0" sldId="2147483648"/>
              <pc:sldLayoutMk cId="0" sldId="2147483657"/>
              <ac:spMk id="8" creationId="{CA496643-B584-FEB3-427D-842B3C2E3447}"/>
            </ac:spMkLst>
          </pc:spChg>
        </pc:sldLayoutChg>
        <pc:sldLayoutChg chg="addSp delSp modSp mod">
          <pc:chgData name="Yaa B" userId="97c21765c792c5f1" providerId="LiveId" clId="{FA91428C-3F5F-4B51-95BA-C0F775CDE505}" dt="2024-07-29T18:59:43.711" v="3123" actId="113"/>
          <pc:sldLayoutMkLst>
            <pc:docMk/>
            <pc:sldMasterMk cId="0" sldId="2147483648"/>
            <pc:sldLayoutMk cId="0" sldId="2147483658"/>
          </pc:sldLayoutMkLst>
          <pc:spChg chg="mod">
            <ac:chgData name="Yaa B" userId="97c21765c792c5f1" providerId="LiveId" clId="{FA91428C-3F5F-4B51-95BA-C0F775CDE505}" dt="2024-07-29T18:59:43.711" v="3123" actId="113"/>
            <ac:spMkLst>
              <pc:docMk/>
              <pc:sldMasterMk cId="0" sldId="2147483648"/>
              <pc:sldLayoutMk cId="0" sldId="2147483658"/>
              <ac:spMk id="5" creationId="{3FF7B9B5-2FCA-80DA-82E1-EAACFAFB783B}"/>
            </ac:spMkLst>
          </pc:spChg>
          <pc:spChg chg="del">
            <ac:chgData name="Yaa B" userId="97c21765c792c5f1" providerId="LiveId" clId="{FA91428C-3F5F-4B51-95BA-C0F775CDE505}" dt="2024-07-19T07:53:07.252" v="1551" actId="478"/>
            <ac:spMkLst>
              <pc:docMk/>
              <pc:sldMasterMk cId="0" sldId="2147483648"/>
              <pc:sldLayoutMk cId="0" sldId="2147483658"/>
              <ac:spMk id="7" creationId="{89916AF8-4D78-532E-17A5-74B3AA176FD6}"/>
            </ac:spMkLst>
          </pc:spChg>
          <pc:spChg chg="add mod">
            <ac:chgData name="Yaa B" userId="97c21765c792c5f1" providerId="LiveId" clId="{FA91428C-3F5F-4B51-95BA-C0F775CDE505}" dt="2024-07-19T07:52:19.117" v="1540"/>
            <ac:spMkLst>
              <pc:docMk/>
              <pc:sldMasterMk cId="0" sldId="2147483648"/>
              <pc:sldLayoutMk cId="0" sldId="2147483658"/>
              <ac:spMk id="8" creationId="{475B587F-F4DA-8CAC-5003-CB72A9592AF9}"/>
            </ac:spMkLst>
          </pc:spChg>
        </pc:sldLayoutChg>
        <pc:sldLayoutChg chg="addSp delSp modSp mod">
          <pc:chgData name="Yaa B" userId="97c21765c792c5f1" providerId="LiveId" clId="{FA91428C-3F5F-4B51-95BA-C0F775CDE505}" dt="2024-07-29T18:59:47.331" v="3124" actId="113"/>
          <pc:sldLayoutMkLst>
            <pc:docMk/>
            <pc:sldMasterMk cId="0" sldId="2147483648"/>
            <pc:sldLayoutMk cId="0" sldId="2147483659"/>
          </pc:sldLayoutMkLst>
          <pc:spChg chg="mod">
            <ac:chgData name="Yaa B" userId="97c21765c792c5f1" providerId="LiveId" clId="{FA91428C-3F5F-4B51-95BA-C0F775CDE505}" dt="2024-07-29T18:59:47.331" v="3124" actId="113"/>
            <ac:spMkLst>
              <pc:docMk/>
              <pc:sldMasterMk cId="0" sldId="2147483648"/>
              <pc:sldLayoutMk cId="0" sldId="2147483659"/>
              <ac:spMk id="5" creationId="{D57CCD96-A554-863A-51E7-6AAB153A6AC9}"/>
            </ac:spMkLst>
          </pc:spChg>
          <pc:spChg chg="del">
            <ac:chgData name="Yaa B" userId="97c21765c792c5f1" providerId="LiveId" clId="{FA91428C-3F5F-4B51-95BA-C0F775CDE505}" dt="2024-07-19T07:53:00.962" v="1550" actId="478"/>
            <ac:spMkLst>
              <pc:docMk/>
              <pc:sldMasterMk cId="0" sldId="2147483648"/>
              <pc:sldLayoutMk cId="0" sldId="2147483659"/>
              <ac:spMk id="7" creationId="{D677C4C4-E287-CF43-40FA-B5743AE9B9F1}"/>
            </ac:spMkLst>
          </pc:spChg>
          <pc:spChg chg="add mod">
            <ac:chgData name="Yaa B" userId="97c21765c792c5f1" providerId="LiveId" clId="{FA91428C-3F5F-4B51-95BA-C0F775CDE505}" dt="2024-07-19T07:52:20.328" v="1541"/>
            <ac:spMkLst>
              <pc:docMk/>
              <pc:sldMasterMk cId="0" sldId="2147483648"/>
              <pc:sldLayoutMk cId="0" sldId="2147483659"/>
              <ac:spMk id="8" creationId="{1E9179FC-8C0A-267E-5962-D09CDD76F2B9}"/>
            </ac:spMkLst>
          </pc:spChg>
        </pc:sldLayoutChg>
        <pc:sldLayoutChg chg="addSp delSp modSp mod">
          <pc:chgData name="Yaa B" userId="97c21765c792c5f1" providerId="LiveId" clId="{FA91428C-3F5F-4B51-95BA-C0F775CDE505}" dt="2024-07-29T18:59:50.189" v="3125" actId="113"/>
          <pc:sldLayoutMkLst>
            <pc:docMk/>
            <pc:sldMasterMk cId="0" sldId="2147483648"/>
            <pc:sldLayoutMk cId="0" sldId="2147483660"/>
          </pc:sldLayoutMkLst>
          <pc:spChg chg="mod">
            <ac:chgData name="Yaa B" userId="97c21765c792c5f1" providerId="LiveId" clId="{FA91428C-3F5F-4B51-95BA-C0F775CDE505}" dt="2024-07-29T18:59:50.189" v="3125" actId="113"/>
            <ac:spMkLst>
              <pc:docMk/>
              <pc:sldMasterMk cId="0" sldId="2147483648"/>
              <pc:sldLayoutMk cId="0" sldId="2147483660"/>
              <ac:spMk id="5" creationId="{F0FF1D59-302E-E96E-0740-0F6B18374293}"/>
            </ac:spMkLst>
          </pc:spChg>
          <pc:spChg chg="del">
            <ac:chgData name="Yaa B" userId="97c21765c792c5f1" providerId="LiveId" clId="{FA91428C-3F5F-4B51-95BA-C0F775CDE505}" dt="2024-07-19T07:52:56.835" v="1549" actId="478"/>
            <ac:spMkLst>
              <pc:docMk/>
              <pc:sldMasterMk cId="0" sldId="2147483648"/>
              <pc:sldLayoutMk cId="0" sldId="2147483660"/>
              <ac:spMk id="7" creationId="{3722066B-5B93-58D6-47EF-5228EB5840A2}"/>
            </ac:spMkLst>
          </pc:spChg>
          <pc:spChg chg="add mod">
            <ac:chgData name="Yaa B" userId="97c21765c792c5f1" providerId="LiveId" clId="{FA91428C-3F5F-4B51-95BA-C0F775CDE505}" dt="2024-07-19T07:52:22.354" v="1542"/>
            <ac:spMkLst>
              <pc:docMk/>
              <pc:sldMasterMk cId="0" sldId="2147483648"/>
              <pc:sldLayoutMk cId="0" sldId="2147483660"/>
              <ac:spMk id="8" creationId="{170B8047-1BED-459B-438D-CEFB85F25175}"/>
            </ac:spMkLst>
          </pc:spChg>
        </pc:sldLayoutChg>
        <pc:sldLayoutChg chg="addSp delSp modSp mod">
          <pc:chgData name="Yaa B" userId="97c21765c792c5f1" providerId="LiveId" clId="{FA91428C-3F5F-4B51-95BA-C0F775CDE505}" dt="2024-07-29T18:59:55.034" v="3126" actId="113"/>
          <pc:sldLayoutMkLst>
            <pc:docMk/>
            <pc:sldMasterMk cId="0" sldId="2147483648"/>
            <pc:sldLayoutMk cId="0" sldId="2147483661"/>
          </pc:sldLayoutMkLst>
          <pc:spChg chg="add mod">
            <ac:chgData name="Yaa B" userId="97c21765c792c5f1" providerId="LiveId" clId="{FA91428C-3F5F-4B51-95BA-C0F775CDE505}" dt="2024-07-19T07:52:23.343" v="1543"/>
            <ac:spMkLst>
              <pc:docMk/>
              <pc:sldMasterMk cId="0" sldId="2147483648"/>
              <pc:sldLayoutMk cId="0" sldId="2147483661"/>
              <ac:spMk id="2" creationId="{BA6E0E62-C18C-F30D-8023-C7C56F587520}"/>
            </ac:spMkLst>
          </pc:spChg>
          <pc:spChg chg="mod">
            <ac:chgData name="Yaa B" userId="97c21765c792c5f1" providerId="LiveId" clId="{FA91428C-3F5F-4B51-95BA-C0F775CDE505}" dt="2024-07-29T18:59:55.034" v="3126" actId="113"/>
            <ac:spMkLst>
              <pc:docMk/>
              <pc:sldMasterMk cId="0" sldId="2147483648"/>
              <pc:sldLayoutMk cId="0" sldId="2147483661"/>
              <ac:spMk id="5" creationId="{318D9ABD-A165-4650-66AA-FFA34BF324F0}"/>
            </ac:spMkLst>
          </pc:spChg>
          <pc:spChg chg="del">
            <ac:chgData name="Yaa B" userId="97c21765c792c5f1" providerId="LiveId" clId="{FA91428C-3F5F-4B51-95BA-C0F775CDE505}" dt="2024-07-19T07:52:53.129" v="1548" actId="478"/>
            <ac:spMkLst>
              <pc:docMk/>
              <pc:sldMasterMk cId="0" sldId="2147483648"/>
              <pc:sldLayoutMk cId="0" sldId="2147483661"/>
              <ac:spMk id="7" creationId="{0710D32E-03FB-E6B3-D003-F8C0EDFF3867}"/>
            </ac:spMkLst>
          </pc:spChg>
        </pc:sldLayoutChg>
        <pc:sldLayoutChg chg="addSp delSp modSp mod">
          <pc:chgData name="Yaa B" userId="97c21765c792c5f1" providerId="LiveId" clId="{FA91428C-3F5F-4B51-95BA-C0F775CDE505}" dt="2024-07-29T18:59:58.456" v="3127" actId="113"/>
          <pc:sldLayoutMkLst>
            <pc:docMk/>
            <pc:sldMasterMk cId="0" sldId="2147483648"/>
            <pc:sldLayoutMk cId="0" sldId="2147483662"/>
          </pc:sldLayoutMkLst>
          <pc:spChg chg="mod">
            <ac:chgData name="Yaa B" userId="97c21765c792c5f1" providerId="LiveId" clId="{FA91428C-3F5F-4B51-95BA-C0F775CDE505}" dt="2024-07-29T18:59:58.456" v="3127" actId="113"/>
            <ac:spMkLst>
              <pc:docMk/>
              <pc:sldMasterMk cId="0" sldId="2147483648"/>
              <pc:sldLayoutMk cId="0" sldId="2147483662"/>
              <ac:spMk id="5" creationId="{BFF0FC7C-D2DC-ACBE-B580-21D4B2EFE3DA}"/>
            </ac:spMkLst>
          </pc:spChg>
          <pc:spChg chg="del">
            <ac:chgData name="Yaa B" userId="97c21765c792c5f1" providerId="LiveId" clId="{FA91428C-3F5F-4B51-95BA-C0F775CDE505}" dt="2024-07-19T07:52:36.991" v="1546" actId="478"/>
            <ac:spMkLst>
              <pc:docMk/>
              <pc:sldMasterMk cId="0" sldId="2147483648"/>
              <pc:sldLayoutMk cId="0" sldId="2147483662"/>
              <ac:spMk id="7" creationId="{99267E68-55B1-F47B-42DF-25F88D21D432}"/>
            </ac:spMkLst>
          </pc:spChg>
          <pc:spChg chg="add mod">
            <ac:chgData name="Yaa B" userId="97c21765c792c5f1" providerId="LiveId" clId="{FA91428C-3F5F-4B51-95BA-C0F775CDE505}" dt="2024-07-19T07:52:24.426" v="1544"/>
            <ac:spMkLst>
              <pc:docMk/>
              <pc:sldMasterMk cId="0" sldId="2147483648"/>
              <pc:sldLayoutMk cId="0" sldId="2147483662"/>
              <ac:spMk id="8" creationId="{9D8502B4-5A02-8E62-C024-93EF30BFBA69}"/>
            </ac:spMkLst>
          </pc:spChg>
        </pc:sldLayoutChg>
        <pc:sldLayoutChg chg="addSp delSp modSp mod">
          <pc:chgData name="Yaa B" userId="97c21765c792c5f1" providerId="LiveId" clId="{FA91428C-3F5F-4B51-95BA-C0F775CDE505}" dt="2024-07-29T19:00:04.531" v="3128" actId="113"/>
          <pc:sldLayoutMkLst>
            <pc:docMk/>
            <pc:sldMasterMk cId="0" sldId="2147483648"/>
            <pc:sldLayoutMk cId="0" sldId="2147483663"/>
          </pc:sldLayoutMkLst>
          <pc:spChg chg="mod">
            <ac:chgData name="Yaa B" userId="97c21765c792c5f1" providerId="LiveId" clId="{FA91428C-3F5F-4B51-95BA-C0F775CDE505}" dt="2024-07-29T19:00:04.531" v="3128" actId="113"/>
            <ac:spMkLst>
              <pc:docMk/>
              <pc:sldMasterMk cId="0" sldId="2147483648"/>
              <pc:sldLayoutMk cId="0" sldId="2147483663"/>
              <ac:spMk id="5" creationId="{740524D9-0A72-C0DE-B85A-421AE21A9457}"/>
            </ac:spMkLst>
          </pc:spChg>
          <pc:spChg chg="del">
            <ac:chgData name="Yaa B" userId="97c21765c792c5f1" providerId="LiveId" clId="{FA91428C-3F5F-4B51-95BA-C0F775CDE505}" dt="2024-07-19T07:52:40.967" v="1547" actId="478"/>
            <ac:spMkLst>
              <pc:docMk/>
              <pc:sldMasterMk cId="0" sldId="2147483648"/>
              <pc:sldLayoutMk cId="0" sldId="2147483663"/>
              <ac:spMk id="7" creationId="{94F3AF44-41FD-F62A-E77B-1F2C1040751B}"/>
            </ac:spMkLst>
          </pc:spChg>
          <pc:spChg chg="add mod">
            <ac:chgData name="Yaa B" userId="97c21765c792c5f1" providerId="LiveId" clId="{FA91428C-3F5F-4B51-95BA-C0F775CDE505}" dt="2024-07-19T07:52:25.761" v="1545"/>
            <ac:spMkLst>
              <pc:docMk/>
              <pc:sldMasterMk cId="0" sldId="2147483648"/>
              <pc:sldLayoutMk cId="0" sldId="2147483663"/>
              <ac:spMk id="8" creationId="{7D79387D-9086-782C-9358-1FE5BDDC9018}"/>
            </ac:spMkLst>
          </pc:spChg>
        </pc:sldLayoutChg>
        <pc:sldLayoutChg chg="del">
          <pc:chgData name="Yaa B" userId="97c21765c792c5f1" providerId="LiveId" clId="{FA91428C-3F5F-4B51-95BA-C0F775CDE505}" dt="2024-07-19T08:10:26.007" v="2154" actId="47"/>
          <pc:sldLayoutMkLst>
            <pc:docMk/>
            <pc:sldMasterMk cId="0" sldId="2147483648"/>
            <pc:sldLayoutMk cId="3434566690" sldId="2147483666"/>
          </pc:sldLayoutMkLst>
        </pc:sldLayoutChg>
      </pc:sldMasterChg>
    </pc:docChg>
  </pc:docChgLst>
  <pc:docChgLst>
    <pc:chgData name="Afua Bruce" userId="d82986e4d792e593" providerId="Windows Live" clId="Web-{118821FA-4467-4368-9280-704CD2C508B4}"/>
    <pc:docChg chg="modSld">
      <pc:chgData name="Afua Bruce" userId="d82986e4d792e593" providerId="Windows Live" clId="Web-{118821FA-4467-4368-9280-704CD2C508B4}" dt="2024-07-31T00:39:26.344" v="17" actId="20577"/>
      <pc:docMkLst>
        <pc:docMk/>
      </pc:docMkLst>
      <pc:sldChg chg="delCm">
        <pc:chgData name="Afua Bruce" userId="d82986e4d792e593" providerId="Windows Live" clId="Web-{118821FA-4467-4368-9280-704CD2C508B4}" dt="2024-07-31T00:39:03.984" v="15"/>
        <pc:sldMkLst>
          <pc:docMk/>
          <pc:sldMk cId="3444419501" sldId="28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Afua Bruce" userId="d82986e4d792e593" providerId="Windows Live" clId="Web-{118821FA-4467-4368-9280-704CD2C508B4}" dt="2024-07-31T00:39:03.984" v="15"/>
              <pc2:cmMkLst xmlns:pc2="http://schemas.microsoft.com/office/powerpoint/2019/9/main/command">
                <pc:docMk/>
                <pc:sldMk cId="3444419501" sldId="283"/>
                <pc2:cmMk id="{3E251FCC-F3BB-4FDD-86FF-90E3EB3DAB30}"/>
              </pc2:cmMkLst>
            </pc226:cmChg>
          </p:ext>
        </pc:extLst>
      </pc:sldChg>
      <pc:sldChg chg="modSp">
        <pc:chgData name="Afua Bruce" userId="d82986e4d792e593" providerId="Windows Live" clId="Web-{118821FA-4467-4368-9280-704CD2C508B4}" dt="2024-07-31T00:39:26.344" v="17" actId="20577"/>
        <pc:sldMkLst>
          <pc:docMk/>
          <pc:sldMk cId="1060826681" sldId="284"/>
        </pc:sldMkLst>
        <pc:spChg chg="mod">
          <ac:chgData name="Afua Bruce" userId="d82986e4d792e593" providerId="Windows Live" clId="Web-{118821FA-4467-4368-9280-704CD2C508B4}" dt="2024-07-31T00:39:26.344" v="17" actId="20577"/>
          <ac:spMkLst>
            <pc:docMk/>
            <pc:sldMk cId="1060826681" sldId="284"/>
            <ac:spMk id="24" creationId="{79F6F61B-A8CD-D994-DA3A-104D045C8584}"/>
          </ac:spMkLst>
        </pc:spChg>
      </pc:sldChg>
      <pc:sldChg chg="modSp">
        <pc:chgData name="Afua Bruce" userId="d82986e4d792e593" providerId="Windows Live" clId="Web-{118821FA-4467-4368-9280-704CD2C508B4}" dt="2024-07-31T00:38:02.859" v="1" actId="20577"/>
        <pc:sldMkLst>
          <pc:docMk/>
          <pc:sldMk cId="0" sldId="285"/>
        </pc:sldMkLst>
        <pc:spChg chg="mod">
          <ac:chgData name="Afua Bruce" userId="d82986e4d792e593" providerId="Windows Live" clId="Web-{118821FA-4467-4368-9280-704CD2C508B4}" dt="2024-07-31T00:38:02.859" v="1" actId="20577"/>
          <ac:spMkLst>
            <pc:docMk/>
            <pc:sldMk cId="0" sldId="285"/>
            <ac:spMk id="2" creationId="{587739F0-DE56-131A-805A-AE0AF8727B5A}"/>
          </ac:spMkLst>
        </pc:spChg>
      </pc:sldChg>
      <pc:sldChg chg="modSp delCm">
        <pc:chgData name="Afua Bruce" userId="d82986e4d792e593" providerId="Windows Live" clId="Web-{118821FA-4467-4368-9280-704CD2C508B4}" dt="2024-07-31T00:38:48.187" v="14" actId="1076"/>
        <pc:sldMkLst>
          <pc:docMk/>
          <pc:sldMk cId="1635264097" sldId="286"/>
        </pc:sldMkLst>
        <pc:spChg chg="mod">
          <ac:chgData name="Afua Bruce" userId="d82986e4d792e593" providerId="Windows Live" clId="Web-{118821FA-4467-4368-9280-704CD2C508B4}" dt="2024-07-31T00:38:48.156" v="12" actId="1076"/>
          <ac:spMkLst>
            <pc:docMk/>
            <pc:sldMk cId="1635264097" sldId="286"/>
            <ac:spMk id="7" creationId="{F1B66D62-A539-7D51-F8B2-459932D3F903}"/>
          </ac:spMkLst>
        </pc:spChg>
        <pc:spChg chg="mod">
          <ac:chgData name="Afua Bruce" userId="d82986e4d792e593" providerId="Windows Live" clId="Web-{118821FA-4467-4368-9280-704CD2C508B4}" dt="2024-07-31T00:38:48.172" v="13" actId="1076"/>
          <ac:spMkLst>
            <pc:docMk/>
            <pc:sldMk cId="1635264097" sldId="286"/>
            <ac:spMk id="8" creationId="{BC17A7F0-1771-FF99-78B4-784BE079745A}"/>
          </ac:spMkLst>
        </pc:spChg>
        <pc:spChg chg="mod">
          <ac:chgData name="Afua Bruce" userId="d82986e4d792e593" providerId="Windows Live" clId="Web-{118821FA-4467-4368-9280-704CD2C508B4}" dt="2024-07-31T00:38:48.187" v="14" actId="1076"/>
          <ac:spMkLst>
            <pc:docMk/>
            <pc:sldMk cId="1635264097" sldId="286"/>
            <ac:spMk id="9" creationId="{BDB40179-B762-48A8-945F-A39446334599}"/>
          </ac:spMkLst>
        </pc:spChg>
        <pc:spChg chg="mod">
          <ac:chgData name="Afua Bruce" userId="d82986e4d792e593" providerId="Windows Live" clId="Web-{118821FA-4467-4368-9280-704CD2C508B4}" dt="2024-07-31T00:38:33.406" v="5"/>
          <ac:spMkLst>
            <pc:docMk/>
            <pc:sldMk cId="1635264097" sldId="286"/>
            <ac:spMk id="14" creationId="{B2C85DCD-AC86-440B-D2AA-516D721A533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Afua Bruce" userId="d82986e4d792e593" providerId="Windows Live" clId="Web-{118821FA-4467-4368-9280-704CD2C508B4}" dt="2024-07-31T00:38:21.125" v="2"/>
              <pc2:cmMkLst xmlns:pc2="http://schemas.microsoft.com/office/powerpoint/2019/9/main/command">
                <pc:docMk/>
                <pc:sldMk cId="1635264097" sldId="286"/>
                <pc2:cmMk id="{3A1E71E2-43C6-4140-834D-1AFBD621FD24}"/>
              </pc2:cmMkLst>
            </pc226:cmChg>
          </p:ext>
        </pc:ext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B259B6-E628-4C86-9E9E-683D3DA82E7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C8F7C419-639E-425A-B4D4-2DF9C8C7C7DD}">
      <dgm:prSet phldrT="[Text]"/>
      <dgm:spPr/>
      <dgm:t>
        <a:bodyPr/>
        <a:lstStyle/>
        <a:p>
          <a:pPr>
            <a:buClr>
              <a:srgbClr val="000000"/>
            </a:buClr>
            <a:buSzPts val="3200"/>
            <a:buChar char="•"/>
          </a:pPr>
          <a:r>
            <a:rPr lang="en-US" dirty="0">
              <a:solidFill>
                <a:schemeClr val="bg1"/>
              </a:solidFill>
            </a:rPr>
            <a:t>A good understanding of how AI can be developed and used within nonprofits</a:t>
          </a:r>
        </a:p>
      </dgm:t>
    </dgm:pt>
    <dgm:pt modelId="{C1FDE917-CFFD-463F-B5FE-340EFA997EF9}" type="parTrans" cxnId="{58770943-2432-42BE-B459-ABD566C2B8EC}">
      <dgm:prSet/>
      <dgm:spPr/>
      <dgm:t>
        <a:bodyPr/>
        <a:lstStyle/>
        <a:p>
          <a:endParaRPr lang="en-US"/>
        </a:p>
      </dgm:t>
    </dgm:pt>
    <dgm:pt modelId="{CBF5F2C2-A508-4CEE-BCA6-91189CD60AF7}" type="sibTrans" cxnId="{58770943-2432-42BE-B459-ABD566C2B8EC}">
      <dgm:prSet/>
      <dgm:spPr/>
      <dgm:t>
        <a:bodyPr/>
        <a:lstStyle/>
        <a:p>
          <a:endParaRPr lang="en-US"/>
        </a:p>
      </dgm:t>
    </dgm:pt>
    <dgm:pt modelId="{B34C1106-CAB2-4F3E-9C66-45C7384D0BE4}">
      <dgm:prSet phldrT="[Text]"/>
      <dgm:spPr>
        <a:solidFill>
          <a:srgbClr val="29A89B"/>
        </a:solidFill>
      </dgm:spPr>
      <dgm:t>
        <a:bodyPr/>
        <a:lstStyle/>
        <a:p>
          <a:pPr>
            <a:buClr>
              <a:srgbClr val="000000"/>
            </a:buClr>
            <a:buSzPts val="3200"/>
            <a:buChar char="•"/>
          </a:pPr>
          <a:r>
            <a:rPr lang="en-US" dirty="0">
              <a:solidFill>
                <a:schemeClr val="bg1"/>
              </a:solidFill>
            </a:rPr>
            <a:t>AI Policy Template: language for an AI Policy for your organization as a starting point</a:t>
          </a:r>
        </a:p>
      </dgm:t>
    </dgm:pt>
    <dgm:pt modelId="{B9DD3BF3-2120-4EA2-93CE-6445A7151891}" type="parTrans" cxnId="{42679A73-B4AE-422C-910A-CFC8ECAC17EC}">
      <dgm:prSet/>
      <dgm:spPr/>
      <dgm:t>
        <a:bodyPr/>
        <a:lstStyle/>
        <a:p>
          <a:endParaRPr lang="en-US"/>
        </a:p>
      </dgm:t>
    </dgm:pt>
    <dgm:pt modelId="{01E5CDF8-3395-4B0C-8AF8-808098ADF86B}" type="sibTrans" cxnId="{42679A73-B4AE-422C-910A-CFC8ECAC17EC}">
      <dgm:prSet/>
      <dgm:spPr/>
      <dgm:t>
        <a:bodyPr/>
        <a:lstStyle/>
        <a:p>
          <a:endParaRPr lang="en-US"/>
        </a:p>
      </dgm:t>
    </dgm:pt>
    <dgm:pt modelId="{EBDA447D-2BA7-4E5A-974A-5A2A0297992B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pPr>
            <a:buClr>
              <a:srgbClr val="000000"/>
            </a:buClr>
            <a:buSzPts val="3200"/>
            <a:buChar char="•"/>
          </a:pPr>
          <a:r>
            <a:rPr lang="en-US" dirty="0"/>
            <a:t>Board Talking Points: discussion points to be used, along with this presentation, in conversations with your board about AI</a:t>
          </a:r>
        </a:p>
      </dgm:t>
    </dgm:pt>
    <dgm:pt modelId="{A16F07FF-1E9E-4C26-9D74-7BD8739255EF}" type="parTrans" cxnId="{144502DC-2A5B-4A47-A240-E2E53AC45E5B}">
      <dgm:prSet/>
      <dgm:spPr/>
      <dgm:t>
        <a:bodyPr/>
        <a:lstStyle/>
        <a:p>
          <a:endParaRPr lang="en-US"/>
        </a:p>
      </dgm:t>
    </dgm:pt>
    <dgm:pt modelId="{25C20F25-03FE-41E7-A02A-9E9D823D6158}" type="sibTrans" cxnId="{144502DC-2A5B-4A47-A240-E2E53AC45E5B}">
      <dgm:prSet/>
      <dgm:spPr/>
      <dgm:t>
        <a:bodyPr/>
        <a:lstStyle/>
        <a:p>
          <a:endParaRPr lang="en-US"/>
        </a:p>
      </dgm:t>
    </dgm:pt>
    <dgm:pt modelId="{19194522-346D-4C8B-A389-DD2715E35482}" type="pres">
      <dgm:prSet presAssocID="{23B259B6-E628-4C86-9E9E-683D3DA82E7C}" presName="Name0" presStyleCnt="0">
        <dgm:presLayoutVars>
          <dgm:chMax val="7"/>
          <dgm:chPref val="7"/>
          <dgm:dir/>
        </dgm:presLayoutVars>
      </dgm:prSet>
      <dgm:spPr/>
    </dgm:pt>
    <dgm:pt modelId="{FED8D28D-0F89-4CF2-9730-61D1BE25CB13}" type="pres">
      <dgm:prSet presAssocID="{23B259B6-E628-4C86-9E9E-683D3DA82E7C}" presName="Name1" presStyleCnt="0"/>
      <dgm:spPr/>
    </dgm:pt>
    <dgm:pt modelId="{25FFC2C0-36F9-4F31-A9EC-B7A79DBC9DD0}" type="pres">
      <dgm:prSet presAssocID="{23B259B6-E628-4C86-9E9E-683D3DA82E7C}" presName="cycle" presStyleCnt="0"/>
      <dgm:spPr/>
    </dgm:pt>
    <dgm:pt modelId="{5ED73DD2-BC8D-48FA-B074-98A497E5F14A}" type="pres">
      <dgm:prSet presAssocID="{23B259B6-E628-4C86-9E9E-683D3DA82E7C}" presName="srcNode" presStyleLbl="node1" presStyleIdx="0" presStyleCnt="3"/>
      <dgm:spPr/>
    </dgm:pt>
    <dgm:pt modelId="{DFD4A9A3-6F14-4C32-BB90-E4A2A5837F95}" type="pres">
      <dgm:prSet presAssocID="{23B259B6-E628-4C86-9E9E-683D3DA82E7C}" presName="conn" presStyleLbl="parChTrans1D2" presStyleIdx="0" presStyleCnt="1"/>
      <dgm:spPr/>
    </dgm:pt>
    <dgm:pt modelId="{0704D482-1BDA-4949-B102-593DBD03C2FE}" type="pres">
      <dgm:prSet presAssocID="{23B259B6-E628-4C86-9E9E-683D3DA82E7C}" presName="extraNode" presStyleLbl="node1" presStyleIdx="0" presStyleCnt="3"/>
      <dgm:spPr/>
    </dgm:pt>
    <dgm:pt modelId="{756397A5-3011-408D-8416-F52C9E0C7955}" type="pres">
      <dgm:prSet presAssocID="{23B259B6-E628-4C86-9E9E-683D3DA82E7C}" presName="dstNode" presStyleLbl="node1" presStyleIdx="0" presStyleCnt="3"/>
      <dgm:spPr/>
    </dgm:pt>
    <dgm:pt modelId="{9F0BCF88-4196-4749-B02D-D24ED0E06815}" type="pres">
      <dgm:prSet presAssocID="{C8F7C419-639E-425A-B4D4-2DF9C8C7C7DD}" presName="text_1" presStyleLbl="node1" presStyleIdx="0" presStyleCnt="3">
        <dgm:presLayoutVars>
          <dgm:bulletEnabled val="1"/>
        </dgm:presLayoutVars>
      </dgm:prSet>
      <dgm:spPr/>
    </dgm:pt>
    <dgm:pt modelId="{1DDEC755-0F0C-4785-9D0C-48D3398C80F7}" type="pres">
      <dgm:prSet presAssocID="{C8F7C419-639E-425A-B4D4-2DF9C8C7C7DD}" presName="accent_1" presStyleCnt="0"/>
      <dgm:spPr/>
    </dgm:pt>
    <dgm:pt modelId="{F100C6EC-5C21-433D-811E-FADADF85E6E5}" type="pres">
      <dgm:prSet presAssocID="{C8F7C419-639E-425A-B4D4-2DF9C8C7C7DD}" presName="accentRepeatNode" presStyleLbl="solidFgAcc1" presStyleIdx="0" presStyleCnt="3"/>
      <dgm:spPr/>
    </dgm:pt>
    <dgm:pt modelId="{D9725556-70FB-4C70-BFDB-9C320DECE0CB}" type="pres">
      <dgm:prSet presAssocID="{B34C1106-CAB2-4F3E-9C66-45C7384D0BE4}" presName="text_2" presStyleLbl="node1" presStyleIdx="1" presStyleCnt="3">
        <dgm:presLayoutVars>
          <dgm:bulletEnabled val="1"/>
        </dgm:presLayoutVars>
      </dgm:prSet>
      <dgm:spPr/>
    </dgm:pt>
    <dgm:pt modelId="{CA8F5F47-41B3-4E0A-97B3-962CB3177A7E}" type="pres">
      <dgm:prSet presAssocID="{B34C1106-CAB2-4F3E-9C66-45C7384D0BE4}" presName="accent_2" presStyleCnt="0"/>
      <dgm:spPr/>
    </dgm:pt>
    <dgm:pt modelId="{92CF11A1-BBA3-4540-9516-AF0661C3E5E0}" type="pres">
      <dgm:prSet presAssocID="{B34C1106-CAB2-4F3E-9C66-45C7384D0BE4}" presName="accentRepeatNode" presStyleLbl="solidFgAcc1" presStyleIdx="1" presStyleCnt="3"/>
      <dgm:spPr/>
    </dgm:pt>
    <dgm:pt modelId="{3CFE2592-4828-41C3-A3BF-1CF38DDE6B21}" type="pres">
      <dgm:prSet presAssocID="{EBDA447D-2BA7-4E5A-974A-5A2A0297992B}" presName="text_3" presStyleLbl="node1" presStyleIdx="2" presStyleCnt="3">
        <dgm:presLayoutVars>
          <dgm:bulletEnabled val="1"/>
        </dgm:presLayoutVars>
      </dgm:prSet>
      <dgm:spPr/>
    </dgm:pt>
    <dgm:pt modelId="{8C6FFA55-C9D6-49E4-93F9-DEF0542C237A}" type="pres">
      <dgm:prSet presAssocID="{EBDA447D-2BA7-4E5A-974A-5A2A0297992B}" presName="accent_3" presStyleCnt="0"/>
      <dgm:spPr/>
    </dgm:pt>
    <dgm:pt modelId="{61B81854-824E-4DE9-A803-833ACCE8B81E}" type="pres">
      <dgm:prSet presAssocID="{EBDA447D-2BA7-4E5A-974A-5A2A0297992B}" presName="accentRepeatNode" presStyleLbl="solidFgAcc1" presStyleIdx="2" presStyleCnt="3"/>
      <dgm:spPr/>
    </dgm:pt>
  </dgm:ptLst>
  <dgm:cxnLst>
    <dgm:cxn modelId="{8F538F32-EF81-4EBB-89A4-1A93D0D2E3FF}" type="presOf" srcId="{B34C1106-CAB2-4F3E-9C66-45C7384D0BE4}" destId="{D9725556-70FB-4C70-BFDB-9C320DECE0CB}" srcOrd="0" destOrd="0" presId="urn:microsoft.com/office/officeart/2008/layout/VerticalCurvedList"/>
    <dgm:cxn modelId="{58770943-2432-42BE-B459-ABD566C2B8EC}" srcId="{23B259B6-E628-4C86-9E9E-683D3DA82E7C}" destId="{C8F7C419-639E-425A-B4D4-2DF9C8C7C7DD}" srcOrd="0" destOrd="0" parTransId="{C1FDE917-CFFD-463F-B5FE-340EFA997EF9}" sibTransId="{CBF5F2C2-A508-4CEE-BCA6-91189CD60AF7}"/>
    <dgm:cxn modelId="{42679A73-B4AE-422C-910A-CFC8ECAC17EC}" srcId="{23B259B6-E628-4C86-9E9E-683D3DA82E7C}" destId="{B34C1106-CAB2-4F3E-9C66-45C7384D0BE4}" srcOrd="1" destOrd="0" parTransId="{B9DD3BF3-2120-4EA2-93CE-6445A7151891}" sibTransId="{01E5CDF8-3395-4B0C-8AF8-808098ADF86B}"/>
    <dgm:cxn modelId="{25192B80-5A12-47DE-AA5D-722655ECE61D}" type="presOf" srcId="{C8F7C419-639E-425A-B4D4-2DF9C8C7C7DD}" destId="{9F0BCF88-4196-4749-B02D-D24ED0E06815}" srcOrd="0" destOrd="0" presId="urn:microsoft.com/office/officeart/2008/layout/VerticalCurvedList"/>
    <dgm:cxn modelId="{91A673A1-2C43-4BA0-8393-D0A5DD34BB47}" type="presOf" srcId="{23B259B6-E628-4C86-9E9E-683D3DA82E7C}" destId="{19194522-346D-4C8B-A389-DD2715E35482}" srcOrd="0" destOrd="0" presId="urn:microsoft.com/office/officeart/2008/layout/VerticalCurvedList"/>
    <dgm:cxn modelId="{144502DC-2A5B-4A47-A240-E2E53AC45E5B}" srcId="{23B259B6-E628-4C86-9E9E-683D3DA82E7C}" destId="{EBDA447D-2BA7-4E5A-974A-5A2A0297992B}" srcOrd="2" destOrd="0" parTransId="{A16F07FF-1E9E-4C26-9D74-7BD8739255EF}" sibTransId="{25C20F25-03FE-41E7-A02A-9E9D823D6158}"/>
    <dgm:cxn modelId="{44430CE7-7BA8-4675-A1FC-0D21C21E931F}" type="presOf" srcId="{EBDA447D-2BA7-4E5A-974A-5A2A0297992B}" destId="{3CFE2592-4828-41C3-A3BF-1CF38DDE6B21}" srcOrd="0" destOrd="0" presId="urn:microsoft.com/office/officeart/2008/layout/VerticalCurvedList"/>
    <dgm:cxn modelId="{A1F02FFB-0982-42DB-92D8-76AF797AA3FB}" type="presOf" srcId="{CBF5F2C2-A508-4CEE-BCA6-91189CD60AF7}" destId="{DFD4A9A3-6F14-4C32-BB90-E4A2A5837F95}" srcOrd="0" destOrd="0" presId="urn:microsoft.com/office/officeart/2008/layout/VerticalCurvedList"/>
    <dgm:cxn modelId="{A8E0962F-B82F-4081-98C4-9CD9586C099C}" type="presParOf" srcId="{19194522-346D-4C8B-A389-DD2715E35482}" destId="{FED8D28D-0F89-4CF2-9730-61D1BE25CB13}" srcOrd="0" destOrd="0" presId="urn:microsoft.com/office/officeart/2008/layout/VerticalCurvedList"/>
    <dgm:cxn modelId="{48ABF34D-4541-43FF-AC00-D6FE1EAF5C57}" type="presParOf" srcId="{FED8D28D-0F89-4CF2-9730-61D1BE25CB13}" destId="{25FFC2C0-36F9-4F31-A9EC-B7A79DBC9DD0}" srcOrd="0" destOrd="0" presId="urn:microsoft.com/office/officeart/2008/layout/VerticalCurvedList"/>
    <dgm:cxn modelId="{4FA6F10F-A759-4755-B757-6C16A8C645FD}" type="presParOf" srcId="{25FFC2C0-36F9-4F31-A9EC-B7A79DBC9DD0}" destId="{5ED73DD2-BC8D-48FA-B074-98A497E5F14A}" srcOrd="0" destOrd="0" presId="urn:microsoft.com/office/officeart/2008/layout/VerticalCurvedList"/>
    <dgm:cxn modelId="{145D6305-4B32-43F4-A5CB-36375E71F2BA}" type="presParOf" srcId="{25FFC2C0-36F9-4F31-A9EC-B7A79DBC9DD0}" destId="{DFD4A9A3-6F14-4C32-BB90-E4A2A5837F95}" srcOrd="1" destOrd="0" presId="urn:microsoft.com/office/officeart/2008/layout/VerticalCurvedList"/>
    <dgm:cxn modelId="{9D33D101-260E-41CE-B724-9E342B995FEC}" type="presParOf" srcId="{25FFC2C0-36F9-4F31-A9EC-B7A79DBC9DD0}" destId="{0704D482-1BDA-4949-B102-593DBD03C2FE}" srcOrd="2" destOrd="0" presId="urn:microsoft.com/office/officeart/2008/layout/VerticalCurvedList"/>
    <dgm:cxn modelId="{7DF95EE6-DC27-41D3-8E85-7336D9E20204}" type="presParOf" srcId="{25FFC2C0-36F9-4F31-A9EC-B7A79DBC9DD0}" destId="{756397A5-3011-408D-8416-F52C9E0C7955}" srcOrd="3" destOrd="0" presId="urn:microsoft.com/office/officeart/2008/layout/VerticalCurvedList"/>
    <dgm:cxn modelId="{3B3E553B-8D67-421B-B19F-D9DA561C1288}" type="presParOf" srcId="{FED8D28D-0F89-4CF2-9730-61D1BE25CB13}" destId="{9F0BCF88-4196-4749-B02D-D24ED0E06815}" srcOrd="1" destOrd="0" presId="urn:microsoft.com/office/officeart/2008/layout/VerticalCurvedList"/>
    <dgm:cxn modelId="{4537D33D-D2E5-498D-A310-7D19E810F676}" type="presParOf" srcId="{FED8D28D-0F89-4CF2-9730-61D1BE25CB13}" destId="{1DDEC755-0F0C-4785-9D0C-48D3398C80F7}" srcOrd="2" destOrd="0" presId="urn:microsoft.com/office/officeart/2008/layout/VerticalCurvedList"/>
    <dgm:cxn modelId="{3A29B2BD-E57B-4356-A414-1E463273F788}" type="presParOf" srcId="{1DDEC755-0F0C-4785-9D0C-48D3398C80F7}" destId="{F100C6EC-5C21-433D-811E-FADADF85E6E5}" srcOrd="0" destOrd="0" presId="urn:microsoft.com/office/officeart/2008/layout/VerticalCurvedList"/>
    <dgm:cxn modelId="{9A49D8D4-80F9-4A1F-8DF7-9AF39FC63B4A}" type="presParOf" srcId="{FED8D28D-0F89-4CF2-9730-61D1BE25CB13}" destId="{D9725556-70FB-4C70-BFDB-9C320DECE0CB}" srcOrd="3" destOrd="0" presId="urn:microsoft.com/office/officeart/2008/layout/VerticalCurvedList"/>
    <dgm:cxn modelId="{9D0E5DB8-CBB6-4BBA-9A6F-26D14831B8F6}" type="presParOf" srcId="{FED8D28D-0F89-4CF2-9730-61D1BE25CB13}" destId="{CA8F5F47-41B3-4E0A-97B3-962CB3177A7E}" srcOrd="4" destOrd="0" presId="urn:microsoft.com/office/officeart/2008/layout/VerticalCurvedList"/>
    <dgm:cxn modelId="{FFA99DFF-972D-43A1-A59F-F607996BFBB3}" type="presParOf" srcId="{CA8F5F47-41B3-4E0A-97B3-962CB3177A7E}" destId="{92CF11A1-BBA3-4540-9516-AF0661C3E5E0}" srcOrd="0" destOrd="0" presId="urn:microsoft.com/office/officeart/2008/layout/VerticalCurvedList"/>
    <dgm:cxn modelId="{6B29581C-36A9-49DD-B008-88C4A0533C18}" type="presParOf" srcId="{FED8D28D-0F89-4CF2-9730-61D1BE25CB13}" destId="{3CFE2592-4828-41C3-A3BF-1CF38DDE6B21}" srcOrd="5" destOrd="0" presId="urn:microsoft.com/office/officeart/2008/layout/VerticalCurvedList"/>
    <dgm:cxn modelId="{FB464373-6D56-411C-A9F8-8054D175936E}" type="presParOf" srcId="{FED8D28D-0F89-4CF2-9730-61D1BE25CB13}" destId="{8C6FFA55-C9D6-49E4-93F9-DEF0542C237A}" srcOrd="6" destOrd="0" presId="urn:microsoft.com/office/officeart/2008/layout/VerticalCurvedList"/>
    <dgm:cxn modelId="{04DC0427-9053-4A29-8F4B-C8EC1BCE5A3C}" type="presParOf" srcId="{8C6FFA55-C9D6-49E4-93F9-DEF0542C237A}" destId="{61B81854-824E-4DE9-A803-833ACCE8B81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D4A9A3-6F14-4C32-BB90-E4A2A5837F95}">
      <dsp:nvSpPr>
        <dsp:cNvPr id="0" name=""/>
        <dsp:cNvSpPr/>
      </dsp:nvSpPr>
      <dsp:spPr>
        <a:xfrm>
          <a:off x="-9299810" y="-1420891"/>
          <a:ext cx="11071382" cy="11071382"/>
        </a:xfrm>
        <a:prstGeom prst="blockArc">
          <a:avLst>
            <a:gd name="adj1" fmla="val 18900000"/>
            <a:gd name="adj2" fmla="val 2700000"/>
            <a:gd name="adj3" fmla="val 195"/>
          </a:avLst>
        </a:pr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0BCF88-4196-4749-B02D-D24ED0E06815}">
      <dsp:nvSpPr>
        <dsp:cNvPr id="0" name=""/>
        <dsp:cNvSpPr/>
      </dsp:nvSpPr>
      <dsp:spPr>
        <a:xfrm>
          <a:off x="1142268" y="822960"/>
          <a:ext cx="15000163" cy="1645920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449" tIns="99060" rIns="99060" bIns="9906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3200"/>
            <a:buNone/>
          </a:pPr>
          <a:r>
            <a:rPr lang="en-US" sz="3900" kern="1200" dirty="0">
              <a:solidFill>
                <a:schemeClr val="bg1"/>
              </a:solidFill>
            </a:rPr>
            <a:t>A good understanding of how AI can be developed and used within nonprofits</a:t>
          </a:r>
        </a:p>
      </dsp:txBody>
      <dsp:txXfrm>
        <a:off x="1142268" y="822960"/>
        <a:ext cx="15000163" cy="1645920"/>
      </dsp:txXfrm>
    </dsp:sp>
    <dsp:sp modelId="{F100C6EC-5C21-433D-811E-FADADF85E6E5}">
      <dsp:nvSpPr>
        <dsp:cNvPr id="0" name=""/>
        <dsp:cNvSpPr/>
      </dsp:nvSpPr>
      <dsp:spPr>
        <a:xfrm>
          <a:off x="113568" y="617220"/>
          <a:ext cx="2057400" cy="20574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725556-70FB-4C70-BFDB-9C320DECE0CB}">
      <dsp:nvSpPr>
        <dsp:cNvPr id="0" name=""/>
        <dsp:cNvSpPr/>
      </dsp:nvSpPr>
      <dsp:spPr>
        <a:xfrm>
          <a:off x="1740560" y="3291840"/>
          <a:ext cx="14401871" cy="1645920"/>
        </a:xfrm>
        <a:prstGeom prst="rect">
          <a:avLst/>
        </a:prstGeom>
        <a:solidFill>
          <a:srgbClr val="29A89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449" tIns="99060" rIns="99060" bIns="9906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3200"/>
            <a:buNone/>
          </a:pPr>
          <a:r>
            <a:rPr lang="en-US" sz="3900" kern="1200" dirty="0">
              <a:solidFill>
                <a:schemeClr val="bg1"/>
              </a:solidFill>
            </a:rPr>
            <a:t>AI Policy Template: language for an AI Policy for your organization as a starting point</a:t>
          </a:r>
        </a:p>
      </dsp:txBody>
      <dsp:txXfrm>
        <a:off x="1740560" y="3291840"/>
        <a:ext cx="14401871" cy="1645920"/>
      </dsp:txXfrm>
    </dsp:sp>
    <dsp:sp modelId="{92CF11A1-BBA3-4540-9516-AF0661C3E5E0}">
      <dsp:nvSpPr>
        <dsp:cNvPr id="0" name=""/>
        <dsp:cNvSpPr/>
      </dsp:nvSpPr>
      <dsp:spPr>
        <a:xfrm>
          <a:off x="711860" y="3086099"/>
          <a:ext cx="2057400" cy="20574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507423"/>
              <a:satOff val="0"/>
              <a:lumOff val="322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FE2592-4828-41C3-A3BF-1CF38DDE6B21}">
      <dsp:nvSpPr>
        <dsp:cNvPr id="0" name=""/>
        <dsp:cNvSpPr/>
      </dsp:nvSpPr>
      <dsp:spPr>
        <a:xfrm>
          <a:off x="1142268" y="5760719"/>
          <a:ext cx="15000163" cy="1645920"/>
        </a:xfrm>
        <a:prstGeom prst="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6449" tIns="99060" rIns="99060" bIns="9906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rgbClr val="000000"/>
            </a:buClr>
            <a:buSzPts val="3200"/>
            <a:buNone/>
          </a:pPr>
          <a:r>
            <a:rPr lang="en-US" sz="3900" kern="1200" dirty="0"/>
            <a:t>Board Talking Points: discussion points to be used, along with this presentation, in conversations with your board about AI</a:t>
          </a:r>
        </a:p>
      </dsp:txBody>
      <dsp:txXfrm>
        <a:off x="1142268" y="5760719"/>
        <a:ext cx="15000163" cy="1645920"/>
      </dsp:txXfrm>
    </dsp:sp>
    <dsp:sp modelId="{61B81854-824E-4DE9-A803-833ACCE8B81E}">
      <dsp:nvSpPr>
        <dsp:cNvPr id="0" name=""/>
        <dsp:cNvSpPr/>
      </dsp:nvSpPr>
      <dsp:spPr>
        <a:xfrm>
          <a:off x="113568" y="5554980"/>
          <a:ext cx="2057400" cy="20574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50000"/>
              <a:hueOff val="507423"/>
              <a:satOff val="0"/>
              <a:lumOff val="322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e6c9ab968b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e6c9ab968b_0_10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Horizontal">
  <p:cSld name="Photo - Horizontal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>
            <a:spLocks noGrp="1"/>
          </p:cNvSpPr>
          <p:nvPr>
            <p:ph type="pic" idx="2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  <a:noFill/>
          <a:ln>
            <a:noFill/>
          </a:ln>
        </p:spPr>
      </p:sp>
      <p:sp>
        <p:nvSpPr>
          <p:cNvPr id="20" name="Google Shape;20;p14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4"/>
          <p:cNvSpPr txBox="1">
            <a:spLocks noGrp="1"/>
          </p:cNvSpPr>
          <p:nvPr>
            <p:ph type="body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">
  <p:cSld name="Photo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3"/>
          <p:cNvSpPr>
            <a:spLocks noGrp="1"/>
          </p:cNvSpPr>
          <p:nvPr>
            <p:ph type="pic" idx="2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  <a:noFill/>
          <a:ln>
            <a:noFill/>
          </a:ln>
        </p:spPr>
      </p:sp>
      <p:sp>
        <p:nvSpPr>
          <p:cNvPr id="57" name="Google Shape;57;p23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" name="Google Shape;37;p18">
            <a:extLst>
              <a:ext uri="{FF2B5EF4-FFF2-40B4-BE49-F238E27FC236}">
                <a16:creationId xmlns:a16="http://schemas.microsoft.com/office/drawing/2014/main" id="{BF12B2E5-7FC1-95F0-DB7D-84A61B89EB21}"/>
              </a:ext>
            </a:extLst>
          </p:cNvPr>
          <p:cNvSpPr txBox="1">
            <a:spLocks/>
          </p:cNvSpPr>
          <p:nvPr userDrawn="1"/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25A61B-5EC1-FB62-739A-746EFF15EF23}"/>
              </a:ext>
            </a:extLst>
          </p:cNvPr>
          <p:cNvSpPr/>
          <p:nvPr userDrawn="1"/>
        </p:nvSpPr>
        <p:spPr>
          <a:xfrm rot="10800000">
            <a:off x="0" y="12271512"/>
            <a:ext cx="24384000" cy="1828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73B9602-6BEF-11D5-464E-FCF344F6E08D}"/>
              </a:ext>
            </a:extLst>
          </p:cNvPr>
          <p:cNvCxnSpPr>
            <a:cxnSpLocks/>
          </p:cNvCxnSpPr>
          <p:nvPr userDrawn="1"/>
        </p:nvCxnSpPr>
        <p:spPr>
          <a:xfrm>
            <a:off x="4372284" y="13185912"/>
            <a:ext cx="16943832" cy="0"/>
          </a:xfrm>
          <a:prstGeom prst="line">
            <a:avLst/>
          </a:prstGeom>
          <a:ln w="76200">
            <a:solidFill>
              <a:srgbClr val="29A8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Google Shape;110;p2">
            <a:extLst>
              <a:ext uri="{FF2B5EF4-FFF2-40B4-BE49-F238E27FC236}">
                <a16:creationId xmlns:a16="http://schemas.microsoft.com/office/drawing/2014/main" id="{F0FF1D59-302E-E96E-0740-0F6B18374293}"/>
              </a:ext>
            </a:extLst>
          </p:cNvPr>
          <p:cNvSpPr txBox="1"/>
          <p:nvPr userDrawn="1"/>
        </p:nvSpPr>
        <p:spPr>
          <a:xfrm>
            <a:off x="21607200" y="12807762"/>
            <a:ext cx="1390145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r>
              <a:rPr lang="en-US" sz="3400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11;p2">
            <a:extLst>
              <a:ext uri="{FF2B5EF4-FFF2-40B4-BE49-F238E27FC236}">
                <a16:creationId xmlns:a16="http://schemas.microsoft.com/office/drawing/2014/main" id="{BB5DD521-B5D7-DE4E-A790-CE0776A36138}"/>
              </a:ext>
            </a:extLst>
          </p:cNvPr>
          <p:cNvSpPr txBox="1"/>
          <p:nvPr userDrawn="1"/>
        </p:nvSpPr>
        <p:spPr>
          <a:xfrm>
            <a:off x="1143000" y="12872862"/>
            <a:ext cx="30144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elvetica Neue Light"/>
              <a:buNone/>
            </a:pP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AI</a:t>
            </a: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 Governance 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0B8047-1BED-459B-438D-CEFB85F25175}"/>
              </a:ext>
            </a:extLst>
          </p:cNvPr>
          <p:cNvSpPr/>
          <p:nvPr userDrawn="1"/>
        </p:nvSpPr>
        <p:spPr>
          <a:xfrm>
            <a:off x="23393400" y="12919212"/>
            <a:ext cx="609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C6B5066E-7334-45D7-AE67-AAEAEC7DB2D9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A3C46DE-7D6A-0AF9-674E-D1B308135FDB}"/>
              </a:ext>
            </a:extLst>
          </p:cNvPr>
          <p:cNvSpPr/>
          <p:nvPr userDrawn="1"/>
        </p:nvSpPr>
        <p:spPr>
          <a:xfrm rot="10800000">
            <a:off x="0" y="12271512"/>
            <a:ext cx="24384000" cy="1828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0D3EF23-D79F-21FB-0B5C-9C84758D7D47}"/>
              </a:ext>
            </a:extLst>
          </p:cNvPr>
          <p:cNvCxnSpPr>
            <a:cxnSpLocks/>
          </p:cNvCxnSpPr>
          <p:nvPr userDrawn="1"/>
        </p:nvCxnSpPr>
        <p:spPr>
          <a:xfrm>
            <a:off x="4372284" y="13185912"/>
            <a:ext cx="16943832" cy="0"/>
          </a:xfrm>
          <a:prstGeom prst="line">
            <a:avLst/>
          </a:prstGeom>
          <a:ln w="76200">
            <a:solidFill>
              <a:srgbClr val="29A8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Google Shape;110;p2">
            <a:extLst>
              <a:ext uri="{FF2B5EF4-FFF2-40B4-BE49-F238E27FC236}">
                <a16:creationId xmlns:a16="http://schemas.microsoft.com/office/drawing/2014/main" id="{318D9ABD-A165-4650-66AA-FFA34BF324F0}"/>
              </a:ext>
            </a:extLst>
          </p:cNvPr>
          <p:cNvSpPr txBox="1"/>
          <p:nvPr userDrawn="1"/>
        </p:nvSpPr>
        <p:spPr>
          <a:xfrm>
            <a:off x="21607200" y="12807762"/>
            <a:ext cx="1390145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r>
              <a:rPr lang="en-US" sz="3400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11;p2">
            <a:extLst>
              <a:ext uri="{FF2B5EF4-FFF2-40B4-BE49-F238E27FC236}">
                <a16:creationId xmlns:a16="http://schemas.microsoft.com/office/drawing/2014/main" id="{65C36569-69C8-7755-9625-9AEE7EC3BE22}"/>
              </a:ext>
            </a:extLst>
          </p:cNvPr>
          <p:cNvSpPr txBox="1"/>
          <p:nvPr userDrawn="1"/>
        </p:nvSpPr>
        <p:spPr>
          <a:xfrm>
            <a:off x="1143000" y="12872862"/>
            <a:ext cx="30144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elvetica Neue Light"/>
              <a:buNone/>
            </a:pP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AI</a:t>
            </a: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 Governance 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6E0E62-C18C-F30D-8023-C7C56F587520}"/>
              </a:ext>
            </a:extLst>
          </p:cNvPr>
          <p:cNvSpPr/>
          <p:nvPr userDrawn="1"/>
        </p:nvSpPr>
        <p:spPr>
          <a:xfrm>
            <a:off x="23393400" y="12919212"/>
            <a:ext cx="609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C6B5066E-7334-45D7-AE67-AAEAEC7DB2D9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 Copy Right">
  <p:cSld name="Image Left Copy Righ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5"/>
          <p:cNvSpPr/>
          <p:nvPr/>
        </p:nvSpPr>
        <p:spPr>
          <a:xfrm>
            <a:off x="891004" y="891116"/>
            <a:ext cx="11611188" cy="11024250"/>
          </a:xfrm>
          <a:prstGeom prst="rect">
            <a:avLst/>
          </a:prstGeom>
          <a:solidFill>
            <a:srgbClr val="F4F6F8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74808C"/>
              </a:buClr>
              <a:buSzPts val="3000"/>
              <a:buFont typeface="Helvetica Neue"/>
              <a:buNone/>
            </a:pPr>
            <a:endParaRPr sz="3000" b="1" i="0" u="none" strike="noStrike" cap="none">
              <a:solidFill>
                <a:srgbClr val="74808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2" name="Google Shape;62;p25"/>
          <p:cNvSpPr/>
          <p:nvPr/>
        </p:nvSpPr>
        <p:spPr>
          <a:xfrm>
            <a:off x="25247600" y="8356600"/>
            <a:ext cx="889000" cy="889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  <a:effectLst>
            <a:outerShdw rotWithShape="0">
              <a:srgbClr val="000000">
                <a:alpha val="0"/>
              </a:srgbClr>
            </a:outerShdw>
          </a:effectLst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32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3" name="Google Shape;63;p25"/>
          <p:cNvSpPr/>
          <p:nvPr/>
        </p:nvSpPr>
        <p:spPr>
          <a:xfrm>
            <a:off x="25565100" y="6858000"/>
            <a:ext cx="254000" cy="254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32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4" name="Google Shape;64;p25"/>
          <p:cNvSpPr txBox="1">
            <a:spLocks noGrp="1"/>
          </p:cNvSpPr>
          <p:nvPr>
            <p:ph type="body" idx="1"/>
          </p:nvPr>
        </p:nvSpPr>
        <p:spPr>
          <a:xfrm>
            <a:off x="13144058" y="2151161"/>
            <a:ext cx="10345205" cy="2354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12B36"/>
              </a:buClr>
              <a:buSzPts val="6000"/>
              <a:buFont typeface="Helvetica Neue"/>
              <a:buNone/>
              <a:defRPr sz="6000" b="1" baseline="30000">
                <a:solidFill>
                  <a:srgbClr val="212B3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25"/>
          <p:cNvSpPr txBox="1">
            <a:spLocks noGrp="1"/>
          </p:cNvSpPr>
          <p:nvPr>
            <p:ph type="body" idx="2"/>
          </p:nvPr>
        </p:nvSpPr>
        <p:spPr>
          <a:xfrm>
            <a:off x="13144058" y="1525785"/>
            <a:ext cx="10345205" cy="6253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9FF"/>
              </a:buClr>
              <a:buSzPts val="2200"/>
              <a:buFont typeface="Helvetica Neue"/>
              <a:buNone/>
              <a:defRPr sz="2200" b="1" cap="none">
                <a:solidFill>
                  <a:srgbClr val="3369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body" idx="3"/>
          </p:nvPr>
        </p:nvSpPr>
        <p:spPr>
          <a:xfrm>
            <a:off x="13144058" y="4611275"/>
            <a:ext cx="10361200" cy="7142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457200" lvl="0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25"/>
          <p:cNvSpPr/>
          <p:nvPr/>
        </p:nvSpPr>
        <p:spPr>
          <a:xfrm>
            <a:off x="25374600" y="7416800"/>
            <a:ext cx="635000" cy="635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  <a:effectLst>
            <a:outerShdw rotWithShape="0">
              <a:srgbClr val="000000">
                <a:alpha val="0"/>
              </a:srgbClr>
            </a:outerShdw>
          </a:effectLst>
        </p:spPr>
        <p:txBody>
          <a:bodyPr spcFirstLastPara="1" wrap="square" lIns="71425" tIns="71425" rIns="71425" bIns="7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32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" name="Google Shape;68;p25"/>
          <p:cNvSpPr txBox="1">
            <a:spLocks noGrp="1"/>
          </p:cNvSpPr>
          <p:nvPr>
            <p:ph type="body" idx="4"/>
          </p:nvPr>
        </p:nvSpPr>
        <p:spPr>
          <a:xfrm>
            <a:off x="891004" y="1551185"/>
            <a:ext cx="10986110" cy="469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spAutoFit/>
          </a:bodyPr>
          <a:lstStyle>
            <a:lvl1pPr marL="457200" lvl="0" indent="-22860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4F5863"/>
              </a:buClr>
              <a:buSzPts val="2400"/>
              <a:buFont typeface="Helvetica Neue"/>
              <a:buNone/>
              <a:defRPr sz="2400" b="1" baseline="30000">
                <a:solidFill>
                  <a:srgbClr val="4F586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25"/>
          <p:cNvSpPr txBox="1">
            <a:spLocks noGrp="1"/>
          </p:cNvSpPr>
          <p:nvPr>
            <p:ph type="sldNum" idx="12"/>
          </p:nvPr>
        </p:nvSpPr>
        <p:spPr>
          <a:xfrm>
            <a:off x="20128554" y="2308040"/>
            <a:ext cx="347673" cy="353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600" tIns="68600" rIns="68600" bIns="68600" anchor="ctr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240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" name="Google Shape;37;p18">
            <a:extLst>
              <a:ext uri="{FF2B5EF4-FFF2-40B4-BE49-F238E27FC236}">
                <a16:creationId xmlns:a16="http://schemas.microsoft.com/office/drawing/2014/main" id="{047A90A2-1D18-E22A-A7D6-B3300B241EB5}"/>
              </a:ext>
            </a:extLst>
          </p:cNvPr>
          <p:cNvSpPr txBox="1">
            <a:spLocks/>
          </p:cNvSpPr>
          <p:nvPr userDrawn="1"/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6C5A9FC-E2FF-D543-8DBC-79A6F456B1FC}"/>
              </a:ext>
            </a:extLst>
          </p:cNvPr>
          <p:cNvSpPr/>
          <p:nvPr userDrawn="1"/>
        </p:nvSpPr>
        <p:spPr>
          <a:xfrm rot="10800000">
            <a:off x="0" y="12271512"/>
            <a:ext cx="24384000" cy="1828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A5D5FC6-F8A7-474D-5E92-9062508DA55C}"/>
              </a:ext>
            </a:extLst>
          </p:cNvPr>
          <p:cNvCxnSpPr>
            <a:cxnSpLocks/>
          </p:cNvCxnSpPr>
          <p:nvPr userDrawn="1"/>
        </p:nvCxnSpPr>
        <p:spPr>
          <a:xfrm>
            <a:off x="4372284" y="13185912"/>
            <a:ext cx="16943832" cy="0"/>
          </a:xfrm>
          <a:prstGeom prst="line">
            <a:avLst/>
          </a:prstGeom>
          <a:ln w="76200">
            <a:solidFill>
              <a:srgbClr val="29A8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Google Shape;110;p2">
            <a:extLst>
              <a:ext uri="{FF2B5EF4-FFF2-40B4-BE49-F238E27FC236}">
                <a16:creationId xmlns:a16="http://schemas.microsoft.com/office/drawing/2014/main" id="{BFF0FC7C-D2DC-ACBE-B580-21D4B2EFE3DA}"/>
              </a:ext>
            </a:extLst>
          </p:cNvPr>
          <p:cNvSpPr txBox="1"/>
          <p:nvPr userDrawn="1"/>
        </p:nvSpPr>
        <p:spPr>
          <a:xfrm>
            <a:off x="21607200" y="12807762"/>
            <a:ext cx="1390145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r>
              <a:rPr lang="en-US" sz="3400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11;p2">
            <a:extLst>
              <a:ext uri="{FF2B5EF4-FFF2-40B4-BE49-F238E27FC236}">
                <a16:creationId xmlns:a16="http://schemas.microsoft.com/office/drawing/2014/main" id="{665089A9-D96F-513E-837B-461B075ECB50}"/>
              </a:ext>
            </a:extLst>
          </p:cNvPr>
          <p:cNvSpPr txBox="1"/>
          <p:nvPr userDrawn="1"/>
        </p:nvSpPr>
        <p:spPr>
          <a:xfrm>
            <a:off x="1143000" y="12872862"/>
            <a:ext cx="30144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elvetica Neue Light"/>
              <a:buNone/>
            </a:pP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AI</a:t>
            </a: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 Governance 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8502B4-5A02-8E62-C024-93EF30BFBA69}"/>
              </a:ext>
            </a:extLst>
          </p:cNvPr>
          <p:cNvSpPr/>
          <p:nvPr userDrawn="1"/>
        </p:nvSpPr>
        <p:spPr>
          <a:xfrm>
            <a:off x="23393400" y="12919212"/>
            <a:ext cx="609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C6B5066E-7334-45D7-AE67-AAEAEC7DB2D9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Photo Alt">
  <p:cSld name="Title &amp; Photo Al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6"/>
          <p:cNvSpPr>
            <a:spLocks noGrp="1"/>
          </p:cNvSpPr>
          <p:nvPr>
            <p:ph type="pic" idx="2"/>
          </p:nvPr>
        </p:nvSpPr>
        <p:spPr>
          <a:xfrm>
            <a:off x="11506200" y="256167"/>
            <a:ext cx="11611437" cy="11910434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26"/>
          <p:cNvSpPr txBox="1">
            <a:spLocks noGrp="1"/>
          </p:cNvSpPr>
          <p:nvPr>
            <p:ph type="title"/>
          </p:nvPr>
        </p:nvSpPr>
        <p:spPr>
          <a:xfrm>
            <a:off x="1206500" y="1447800"/>
            <a:ext cx="9779000" cy="5704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 dirty="0"/>
          </a:p>
        </p:txBody>
      </p:sp>
      <p:sp>
        <p:nvSpPr>
          <p:cNvPr id="73" name="Google Shape;73;p26"/>
          <p:cNvSpPr txBox="1">
            <a:spLocks noGrp="1"/>
          </p:cNvSpPr>
          <p:nvPr>
            <p:ph type="body" idx="1"/>
          </p:nvPr>
        </p:nvSpPr>
        <p:spPr>
          <a:xfrm>
            <a:off x="1206500" y="7060576"/>
            <a:ext cx="9779000" cy="4937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 dirty="0"/>
          </a:p>
        </p:txBody>
      </p:sp>
      <p:sp>
        <p:nvSpPr>
          <p:cNvPr id="74" name="Google Shape;74;p26"/>
          <p:cNvSpPr txBox="1">
            <a:spLocks noGrp="1"/>
          </p:cNvSpPr>
          <p:nvPr>
            <p:ph type="sldNum" idx="1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24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" name="Google Shape;37;p18">
            <a:extLst>
              <a:ext uri="{FF2B5EF4-FFF2-40B4-BE49-F238E27FC236}">
                <a16:creationId xmlns:a16="http://schemas.microsoft.com/office/drawing/2014/main" id="{EFEDEA1C-BD38-7EE0-9E47-CDFD1AF59C45}"/>
              </a:ext>
            </a:extLst>
          </p:cNvPr>
          <p:cNvSpPr txBox="1">
            <a:spLocks/>
          </p:cNvSpPr>
          <p:nvPr userDrawn="1"/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573ABC7-AB9E-7928-171D-658A0D478256}"/>
              </a:ext>
            </a:extLst>
          </p:cNvPr>
          <p:cNvSpPr/>
          <p:nvPr userDrawn="1"/>
        </p:nvSpPr>
        <p:spPr>
          <a:xfrm rot="10800000">
            <a:off x="0" y="12271512"/>
            <a:ext cx="24384000" cy="1828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0173671-1D59-5CEA-A465-61354F8364C7}"/>
              </a:ext>
            </a:extLst>
          </p:cNvPr>
          <p:cNvCxnSpPr>
            <a:cxnSpLocks/>
          </p:cNvCxnSpPr>
          <p:nvPr userDrawn="1"/>
        </p:nvCxnSpPr>
        <p:spPr>
          <a:xfrm>
            <a:off x="4372284" y="13185912"/>
            <a:ext cx="16943832" cy="0"/>
          </a:xfrm>
          <a:prstGeom prst="line">
            <a:avLst/>
          </a:prstGeom>
          <a:ln w="76200">
            <a:solidFill>
              <a:srgbClr val="29A8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Google Shape;110;p2">
            <a:extLst>
              <a:ext uri="{FF2B5EF4-FFF2-40B4-BE49-F238E27FC236}">
                <a16:creationId xmlns:a16="http://schemas.microsoft.com/office/drawing/2014/main" id="{740524D9-0A72-C0DE-B85A-421AE21A9457}"/>
              </a:ext>
            </a:extLst>
          </p:cNvPr>
          <p:cNvSpPr txBox="1"/>
          <p:nvPr userDrawn="1"/>
        </p:nvSpPr>
        <p:spPr>
          <a:xfrm>
            <a:off x="21607200" y="12807762"/>
            <a:ext cx="1390145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r>
              <a:rPr lang="en-US" sz="3400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11;p2">
            <a:extLst>
              <a:ext uri="{FF2B5EF4-FFF2-40B4-BE49-F238E27FC236}">
                <a16:creationId xmlns:a16="http://schemas.microsoft.com/office/drawing/2014/main" id="{53B4FCE6-635D-3B0A-DFD6-2F79F5F3DEB2}"/>
              </a:ext>
            </a:extLst>
          </p:cNvPr>
          <p:cNvSpPr txBox="1"/>
          <p:nvPr userDrawn="1"/>
        </p:nvSpPr>
        <p:spPr>
          <a:xfrm>
            <a:off x="1143000" y="12872862"/>
            <a:ext cx="30144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elvetica Neue Light"/>
              <a:buNone/>
            </a:pP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AI</a:t>
            </a: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 Governance 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79387D-9086-782C-9358-1FE5BDDC9018}"/>
              </a:ext>
            </a:extLst>
          </p:cNvPr>
          <p:cNvSpPr/>
          <p:nvPr userDrawn="1"/>
        </p:nvSpPr>
        <p:spPr>
          <a:xfrm>
            <a:off x="23393400" y="12919212"/>
            <a:ext cx="609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C6B5066E-7334-45D7-AE67-AAEAEC7DB2D9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">
  <p:cSld name="7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7"/>
          <p:cNvSpPr>
            <a:spLocks noGrp="1"/>
          </p:cNvSpPr>
          <p:nvPr>
            <p:ph type="pic" idx="2"/>
          </p:nvPr>
        </p:nvSpPr>
        <p:spPr>
          <a:xfrm>
            <a:off x="-4497893" y="3047567"/>
            <a:ext cx="18965959" cy="10668353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p27"/>
          <p:cNvSpPr txBox="1">
            <a:spLocks noGrp="1"/>
          </p:cNvSpPr>
          <p:nvPr>
            <p:ph type="sldNum" idx="12"/>
          </p:nvPr>
        </p:nvSpPr>
        <p:spPr>
          <a:xfrm>
            <a:off x="12003752" y="13081000"/>
            <a:ext cx="363796" cy="374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6"/>
              <a:buFont typeface="Helvetica Neue Light"/>
              <a:buNone/>
              <a:defRPr sz="1766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6"/>
              <a:buFont typeface="Helvetica Neue Light"/>
              <a:buNone/>
              <a:defRPr sz="1766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6"/>
              <a:buFont typeface="Helvetica Neue Light"/>
              <a:buNone/>
              <a:defRPr sz="1766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6"/>
              <a:buFont typeface="Helvetica Neue Light"/>
              <a:buNone/>
              <a:defRPr sz="1766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6"/>
              <a:buFont typeface="Helvetica Neue Light"/>
              <a:buNone/>
              <a:defRPr sz="1766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6"/>
              <a:buFont typeface="Helvetica Neue Light"/>
              <a:buNone/>
              <a:defRPr sz="1766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6"/>
              <a:buFont typeface="Helvetica Neue Light"/>
              <a:buNone/>
              <a:defRPr sz="1766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6"/>
              <a:buFont typeface="Helvetica Neue Light"/>
              <a:buNone/>
              <a:defRPr sz="1766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6"/>
              <a:buFont typeface="Helvetica Neue Light"/>
              <a:buNone/>
              <a:defRPr sz="1766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240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se study stat">
  <p:cSld name="Case study sta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8"/>
          <p:cNvSpPr txBox="1">
            <a:spLocks noGrp="1"/>
          </p:cNvSpPr>
          <p:nvPr>
            <p:ph type="body" idx="1"/>
          </p:nvPr>
        </p:nvSpPr>
        <p:spPr>
          <a:xfrm>
            <a:off x="892176" y="894224"/>
            <a:ext cx="10977193" cy="11927553"/>
          </a:xfrm>
          <a:prstGeom prst="rect">
            <a:avLst/>
          </a:prstGeom>
          <a:solidFill>
            <a:srgbClr val="3369FF"/>
          </a:solidFill>
          <a:ln>
            <a:noFill/>
          </a:ln>
        </p:spPr>
        <p:txBody>
          <a:bodyPr spcFirstLastPara="1" wrap="square" lIns="38075" tIns="38075" rIns="38075" bIns="38075" anchor="ctr" anchorCtr="0">
            <a:noAutofit/>
          </a:bodyPr>
          <a:lstStyle>
            <a:lvl1pPr marL="457200" lvl="0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8"/>
          <p:cNvSpPr/>
          <p:nvPr/>
        </p:nvSpPr>
        <p:spPr>
          <a:xfrm>
            <a:off x="25240800" y="8355819"/>
            <a:ext cx="888538" cy="888538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  <a:effectLst>
            <a:outerShdw rotWithShape="0">
              <a:srgbClr val="000000">
                <a:alpha val="0"/>
              </a:srgbClr>
            </a:outerShdw>
          </a:effectLst>
        </p:spPr>
        <p:txBody>
          <a:bodyPr spcFirstLastPara="1" wrap="square" lIns="71400" tIns="71400" rIns="71400" bIns="71400" anchor="ctr" anchorCtr="0">
            <a:noAutofit/>
          </a:bodyPr>
          <a:lstStyle/>
          <a:p>
            <a:pPr marL="0" marR="0" lvl="0" indent="0" algn="ctr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32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1" name="Google Shape;81;p28"/>
          <p:cNvSpPr/>
          <p:nvPr/>
        </p:nvSpPr>
        <p:spPr>
          <a:xfrm>
            <a:off x="25558134" y="6858000"/>
            <a:ext cx="253869" cy="253868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71400" tIns="71400" rIns="71400" bIns="71400" anchor="ctr" anchorCtr="0">
            <a:noAutofit/>
          </a:bodyPr>
          <a:lstStyle/>
          <a:p>
            <a:pPr marL="0" marR="0" lvl="0" indent="0" algn="ctr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32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2" name="Google Shape;82;p28"/>
          <p:cNvSpPr txBox="1">
            <a:spLocks noGrp="1"/>
          </p:cNvSpPr>
          <p:nvPr>
            <p:ph type="body" idx="2"/>
          </p:nvPr>
        </p:nvSpPr>
        <p:spPr>
          <a:xfrm>
            <a:off x="12508893" y="4438422"/>
            <a:ext cx="10339817" cy="2320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075" tIns="38075" rIns="38075" bIns="38075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12B36"/>
              </a:buClr>
              <a:buSzPts val="6000"/>
              <a:buFont typeface="Helvetica Neue"/>
              <a:buNone/>
              <a:defRPr sz="6000" b="1" baseline="30000">
                <a:solidFill>
                  <a:srgbClr val="212B3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8"/>
          <p:cNvSpPr txBox="1">
            <a:spLocks noGrp="1"/>
          </p:cNvSpPr>
          <p:nvPr>
            <p:ph type="body" idx="3"/>
          </p:nvPr>
        </p:nvSpPr>
        <p:spPr>
          <a:xfrm>
            <a:off x="12508893" y="3813372"/>
            <a:ext cx="10339817" cy="595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075" tIns="38075" rIns="38075" bIns="3807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9FF"/>
              </a:buClr>
              <a:buSzPts val="2200"/>
              <a:buFont typeface="Helvetica Neue"/>
              <a:buNone/>
              <a:defRPr sz="2200" b="1" cap="none">
                <a:solidFill>
                  <a:srgbClr val="3369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28"/>
          <p:cNvSpPr txBox="1">
            <a:spLocks noGrp="1"/>
          </p:cNvSpPr>
          <p:nvPr>
            <p:ph type="body" idx="4"/>
          </p:nvPr>
        </p:nvSpPr>
        <p:spPr>
          <a:xfrm>
            <a:off x="12508893" y="6805075"/>
            <a:ext cx="10355803" cy="3484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50" tIns="50750" rIns="50750" bIns="50750" anchor="ctr" anchorCtr="0">
            <a:spAutoFit/>
          </a:bodyPr>
          <a:lstStyle>
            <a:lvl1pPr marL="457200" lvl="0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28"/>
          <p:cNvSpPr/>
          <p:nvPr/>
        </p:nvSpPr>
        <p:spPr>
          <a:xfrm>
            <a:off x="25367733" y="7416509"/>
            <a:ext cx="634671" cy="63467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  <a:effectLst>
            <a:outerShdw rotWithShape="0">
              <a:srgbClr val="000000">
                <a:alpha val="0"/>
              </a:srgbClr>
            </a:outerShdw>
          </a:effectLst>
        </p:spPr>
        <p:txBody>
          <a:bodyPr spcFirstLastPara="1" wrap="square" lIns="71400" tIns="71400" rIns="71400" bIns="71400" anchor="ctr" anchorCtr="0">
            <a:noAutofit/>
          </a:bodyPr>
          <a:lstStyle/>
          <a:p>
            <a:pPr marL="0" marR="0" lvl="0" indent="0" algn="ctr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"/>
              <a:buNone/>
            </a:pPr>
            <a:endParaRPr sz="32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6" name="Google Shape;86;p28"/>
          <p:cNvSpPr txBox="1">
            <a:spLocks noGrp="1"/>
          </p:cNvSpPr>
          <p:nvPr>
            <p:ph type="body" idx="5"/>
          </p:nvPr>
        </p:nvSpPr>
        <p:spPr>
          <a:xfrm>
            <a:off x="892175" y="4438422"/>
            <a:ext cx="10977195" cy="2320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075" tIns="38075" rIns="38075" bIns="38075" anchor="t" anchorCtr="0">
            <a:noAutofit/>
          </a:bodyPr>
          <a:lstStyle>
            <a:lvl1pPr marL="457200" lvl="0" indent="-2286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9FFFF"/>
              </a:buClr>
              <a:buSzPts val="20000"/>
              <a:buFont typeface="Helvetica Neue"/>
              <a:buNone/>
              <a:defRPr sz="20000" b="1" baseline="30000">
                <a:solidFill>
                  <a:srgbClr val="F9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8"/>
          <p:cNvSpPr txBox="1">
            <a:spLocks noGrp="1"/>
          </p:cNvSpPr>
          <p:nvPr>
            <p:ph type="body" idx="6"/>
          </p:nvPr>
        </p:nvSpPr>
        <p:spPr>
          <a:xfrm>
            <a:off x="892177" y="6835555"/>
            <a:ext cx="10977193" cy="3423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750" tIns="50750" rIns="50750" bIns="50750" anchor="ctr" anchorCtr="0">
            <a:spAutoFit/>
          </a:bodyPr>
          <a:lstStyle>
            <a:lvl1pPr marL="457200" lvl="0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28"/>
          <p:cNvSpPr txBox="1">
            <a:spLocks noGrp="1"/>
          </p:cNvSpPr>
          <p:nvPr>
            <p:ph type="sldNum" idx="12"/>
          </p:nvPr>
        </p:nvSpPr>
        <p:spPr>
          <a:xfrm>
            <a:off x="20124365" y="2310354"/>
            <a:ext cx="347602" cy="353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68550" rIns="68550" bIns="68550" anchor="ctr" anchorCtr="0">
            <a:spAutoFit/>
          </a:bodyPr>
          <a:lstStyle>
            <a:lvl1pPr marL="0" marR="0" lvl="0" indent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  <a:defRPr sz="14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240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1_Blank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6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40000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6"/>
          <p:cNvSpPr txBox="1">
            <a:spLocks noGrp="1"/>
          </p:cNvSpPr>
          <p:nvPr>
            <p:ph type="sldNum" idx="12"/>
          </p:nvPr>
        </p:nvSpPr>
        <p:spPr>
          <a:xfrm>
            <a:off x="11959031" y="13081002"/>
            <a:ext cx="453239" cy="471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7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Center">
  <p:cSld name="Title - Cent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Vertical">
  <p:cSld name="Photo - Vertical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6"/>
          <p:cNvSpPr>
            <a:spLocks noGrp="1"/>
          </p:cNvSpPr>
          <p:nvPr>
            <p:ph type="pic" idx="2"/>
          </p:nvPr>
        </p:nvSpPr>
        <p:spPr>
          <a:xfrm>
            <a:off x="12827000" y="952500"/>
            <a:ext cx="10223500" cy="10782761"/>
          </a:xfrm>
          <a:prstGeom prst="rect">
            <a:avLst/>
          </a:prstGeom>
          <a:noFill/>
          <a:ln>
            <a:noFill/>
          </a:ln>
        </p:spPr>
      </p:sp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4982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400"/>
              <a:buFont typeface="Helvetica Neue"/>
              <a:buNone/>
              <a:defRPr sz="8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 dirty="0"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1651000" y="6527800"/>
            <a:ext cx="10223500" cy="5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1pPr>
            <a:lvl2pPr marL="914400" lvl="1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2pPr>
            <a:lvl3pPr marL="1371600" lvl="2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3pPr>
            <a:lvl4pPr marL="1828800" lvl="3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4pPr>
            <a:lvl5pPr marL="2286000" lvl="4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Helvetica Neue"/>
              <a:buNone/>
              <a:defRPr sz="5400"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 dirty="0"/>
          </a:p>
        </p:txBody>
      </p:sp>
      <p:sp>
        <p:nvSpPr>
          <p:cNvPr id="30" name="Google Shape;30;p16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" name="Google Shape;37;p18">
            <a:extLst>
              <a:ext uri="{FF2B5EF4-FFF2-40B4-BE49-F238E27FC236}">
                <a16:creationId xmlns:a16="http://schemas.microsoft.com/office/drawing/2014/main" id="{8B91660A-E879-8389-16CC-4529D40813D6}"/>
              </a:ext>
            </a:extLst>
          </p:cNvPr>
          <p:cNvSpPr txBox="1">
            <a:spLocks/>
          </p:cNvSpPr>
          <p:nvPr userDrawn="1"/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0ECB91B-119D-8076-2704-DC53233E1552}"/>
              </a:ext>
            </a:extLst>
          </p:cNvPr>
          <p:cNvSpPr/>
          <p:nvPr userDrawn="1"/>
        </p:nvSpPr>
        <p:spPr>
          <a:xfrm rot="10800000">
            <a:off x="0" y="12271512"/>
            <a:ext cx="24384000" cy="1828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28C0E8E-FF52-1319-EE64-82830565EC1C}"/>
              </a:ext>
            </a:extLst>
          </p:cNvPr>
          <p:cNvCxnSpPr>
            <a:cxnSpLocks/>
          </p:cNvCxnSpPr>
          <p:nvPr userDrawn="1"/>
        </p:nvCxnSpPr>
        <p:spPr>
          <a:xfrm>
            <a:off x="4372284" y="13185912"/>
            <a:ext cx="16943832" cy="0"/>
          </a:xfrm>
          <a:prstGeom prst="line">
            <a:avLst/>
          </a:prstGeom>
          <a:ln w="76200">
            <a:solidFill>
              <a:srgbClr val="29A8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Google Shape;110;p2">
            <a:extLst>
              <a:ext uri="{FF2B5EF4-FFF2-40B4-BE49-F238E27FC236}">
                <a16:creationId xmlns:a16="http://schemas.microsoft.com/office/drawing/2014/main" id="{F7B68BD0-5512-1EC8-663C-33AA8F440CB1}"/>
              </a:ext>
            </a:extLst>
          </p:cNvPr>
          <p:cNvSpPr txBox="1"/>
          <p:nvPr userDrawn="1"/>
        </p:nvSpPr>
        <p:spPr>
          <a:xfrm>
            <a:off x="21607200" y="12807762"/>
            <a:ext cx="1390145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r>
              <a:rPr lang="en-US" sz="3400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11;p2">
            <a:extLst>
              <a:ext uri="{FF2B5EF4-FFF2-40B4-BE49-F238E27FC236}">
                <a16:creationId xmlns:a16="http://schemas.microsoft.com/office/drawing/2014/main" id="{0A0B39CD-BE18-299D-7122-D4A4E12C377E}"/>
              </a:ext>
            </a:extLst>
          </p:cNvPr>
          <p:cNvSpPr txBox="1"/>
          <p:nvPr userDrawn="1"/>
        </p:nvSpPr>
        <p:spPr>
          <a:xfrm>
            <a:off x="1143000" y="12872862"/>
            <a:ext cx="30144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elvetica Neue Light"/>
              <a:buNone/>
            </a:pP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AI</a:t>
            </a: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 Governance 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DB84D8-EF4D-3C38-9B0C-DD55FCDC6467}"/>
              </a:ext>
            </a:extLst>
          </p:cNvPr>
          <p:cNvSpPr/>
          <p:nvPr userDrawn="1"/>
        </p:nvSpPr>
        <p:spPr>
          <a:xfrm>
            <a:off x="23393400" y="12919212"/>
            <a:ext cx="609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C6B5066E-7334-45D7-AE67-AAEAEC7DB2D9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Top">
  <p:cSld name="Title - Top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7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7200" b="1">
                <a:latin typeface="Aptos" panose="020B0004020202020204" pitchFamily="34" charset="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8DF44CF-3651-DE84-20C5-4078F11FCBAC}"/>
              </a:ext>
            </a:extLst>
          </p:cNvPr>
          <p:cNvSpPr/>
          <p:nvPr userDrawn="1"/>
        </p:nvSpPr>
        <p:spPr>
          <a:xfrm rot="10800000">
            <a:off x="0" y="12271512"/>
            <a:ext cx="24384000" cy="1828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727DF71-877F-A9C7-E981-33024604B29D}"/>
              </a:ext>
            </a:extLst>
          </p:cNvPr>
          <p:cNvCxnSpPr>
            <a:cxnSpLocks/>
          </p:cNvCxnSpPr>
          <p:nvPr userDrawn="1"/>
        </p:nvCxnSpPr>
        <p:spPr>
          <a:xfrm>
            <a:off x="4372284" y="13185912"/>
            <a:ext cx="16943832" cy="0"/>
          </a:xfrm>
          <a:prstGeom prst="line">
            <a:avLst/>
          </a:prstGeom>
          <a:ln w="76200">
            <a:solidFill>
              <a:srgbClr val="29A8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Google Shape;110;p2">
            <a:extLst>
              <a:ext uri="{FF2B5EF4-FFF2-40B4-BE49-F238E27FC236}">
                <a16:creationId xmlns:a16="http://schemas.microsoft.com/office/drawing/2014/main" id="{B1405086-391E-4F29-6AC4-8A9C2408DDA0}"/>
              </a:ext>
            </a:extLst>
          </p:cNvPr>
          <p:cNvSpPr txBox="1"/>
          <p:nvPr userDrawn="1"/>
        </p:nvSpPr>
        <p:spPr>
          <a:xfrm>
            <a:off x="21607200" y="12807762"/>
            <a:ext cx="1390145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r>
              <a:rPr lang="en-US" sz="3400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11;p2">
            <a:extLst>
              <a:ext uri="{FF2B5EF4-FFF2-40B4-BE49-F238E27FC236}">
                <a16:creationId xmlns:a16="http://schemas.microsoft.com/office/drawing/2014/main" id="{EE9B2027-1E51-3C17-F83A-B47F41387673}"/>
              </a:ext>
            </a:extLst>
          </p:cNvPr>
          <p:cNvSpPr txBox="1"/>
          <p:nvPr userDrawn="1"/>
        </p:nvSpPr>
        <p:spPr>
          <a:xfrm>
            <a:off x="1143000" y="12872862"/>
            <a:ext cx="30144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elvetica Neue Light"/>
              <a:buNone/>
            </a:pP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AI</a:t>
            </a: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 Governance 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89FA25-5D81-3BC5-B5AB-3FC6C472EA22}"/>
              </a:ext>
            </a:extLst>
          </p:cNvPr>
          <p:cNvSpPr/>
          <p:nvPr userDrawn="1"/>
        </p:nvSpPr>
        <p:spPr>
          <a:xfrm>
            <a:off x="23393400" y="12919212"/>
            <a:ext cx="609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C6B5066E-7334-45D7-AE67-AAEAEC7DB2D9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105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ullets">
  <p:cSld name="Title &amp; Bullets">
    <p:bg>
      <p:bgPr>
        <a:solidFill>
          <a:schemeClr val="bg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8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7200" b="1">
                <a:latin typeface="Aptos" panose="020B0004020202020204" pitchFamily="34" charset="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 dirty="0"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8765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914400" lvl="0" indent="-671513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25000"/>
              <a:buFont typeface="Arial" panose="020B0604020202020204" pitchFamily="34" charset="0"/>
              <a:buChar char="•"/>
              <a:tabLst/>
              <a:defRPr sz="3200">
                <a:latin typeface="+mj-lt"/>
              </a:defRPr>
            </a:lvl1pPr>
            <a:lvl2pPr marL="914400" lvl="1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2pPr>
            <a:lvl3pPr marL="1371600" lvl="2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3pPr>
            <a:lvl4pPr marL="1828800" lvl="3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4pPr>
            <a:lvl5pPr marL="2286000" lvl="4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A2C68BA-B559-0B2D-B8A9-77AF2B7A9B91}"/>
              </a:ext>
            </a:extLst>
          </p:cNvPr>
          <p:cNvSpPr/>
          <p:nvPr userDrawn="1"/>
        </p:nvSpPr>
        <p:spPr>
          <a:xfrm rot="10800000">
            <a:off x="0" y="12271512"/>
            <a:ext cx="24384000" cy="1828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03DB898-894F-7088-48EE-5BA140B33D8C}"/>
              </a:ext>
            </a:extLst>
          </p:cNvPr>
          <p:cNvCxnSpPr>
            <a:cxnSpLocks/>
          </p:cNvCxnSpPr>
          <p:nvPr userDrawn="1"/>
        </p:nvCxnSpPr>
        <p:spPr>
          <a:xfrm>
            <a:off x="4372284" y="13185912"/>
            <a:ext cx="16943832" cy="0"/>
          </a:xfrm>
          <a:prstGeom prst="line">
            <a:avLst/>
          </a:prstGeom>
          <a:ln w="76200">
            <a:solidFill>
              <a:srgbClr val="29A8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Google Shape;110;p2">
            <a:extLst>
              <a:ext uri="{FF2B5EF4-FFF2-40B4-BE49-F238E27FC236}">
                <a16:creationId xmlns:a16="http://schemas.microsoft.com/office/drawing/2014/main" id="{6E0408DA-589F-F107-9154-19CDA6098F03}"/>
              </a:ext>
            </a:extLst>
          </p:cNvPr>
          <p:cNvSpPr txBox="1"/>
          <p:nvPr userDrawn="1"/>
        </p:nvSpPr>
        <p:spPr>
          <a:xfrm>
            <a:off x="21607200" y="12807762"/>
            <a:ext cx="1390145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r>
              <a:rPr lang="en-US" sz="3400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11;p2">
            <a:extLst>
              <a:ext uri="{FF2B5EF4-FFF2-40B4-BE49-F238E27FC236}">
                <a16:creationId xmlns:a16="http://schemas.microsoft.com/office/drawing/2014/main" id="{1976EFB7-6CF6-74C0-A125-804694B69847}"/>
              </a:ext>
            </a:extLst>
          </p:cNvPr>
          <p:cNvSpPr txBox="1"/>
          <p:nvPr userDrawn="1"/>
        </p:nvSpPr>
        <p:spPr>
          <a:xfrm>
            <a:off x="1143000" y="12872862"/>
            <a:ext cx="30144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elvetica Neue Light"/>
              <a:buNone/>
            </a:pP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AI</a:t>
            </a: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 Governance 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25FF95-254B-69D9-714B-74189D124082}"/>
              </a:ext>
            </a:extLst>
          </p:cNvPr>
          <p:cNvSpPr/>
          <p:nvPr userDrawn="1"/>
        </p:nvSpPr>
        <p:spPr>
          <a:xfrm>
            <a:off x="23393400" y="12919212"/>
            <a:ext cx="609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C6B5066E-7334-45D7-AE67-AAEAEC7DB2D9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ullets &amp; Photo" userDrawn="1">
  <p:cSld name="Title, Bullets &amp; Photo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9"/>
          <p:cNvSpPr>
            <a:spLocks noGrp="1"/>
          </p:cNvSpPr>
          <p:nvPr>
            <p:ph type="pic" idx="2"/>
          </p:nvPr>
        </p:nvSpPr>
        <p:spPr>
          <a:xfrm>
            <a:off x="12192000" y="3149600"/>
            <a:ext cx="10515600" cy="8743762"/>
          </a:xfrm>
          <a:prstGeom prst="rect">
            <a:avLst/>
          </a:prstGeom>
          <a:noFill/>
          <a:ln>
            <a:noFill/>
          </a:ln>
        </p:spPr>
      </p:sp>
      <p:sp>
        <p:nvSpPr>
          <p:cNvPr id="41" name="Google Shape;41;p19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10223500" cy="8743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914400" lvl="0" indent="-70167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25000"/>
              <a:buFont typeface="Arial" panose="020B0604020202020204" pitchFamily="34" charset="0"/>
              <a:buChar char="•"/>
              <a:defRPr sz="3200" b="0" i="0" u="none" strike="noStrike" cap="none" dirty="0">
                <a:solidFill>
                  <a:srgbClr val="000000"/>
                </a:solidFill>
                <a:latin typeface="+mj-lt"/>
                <a:ea typeface="Helvetica Neue"/>
                <a:cs typeface="Helvetica Neue"/>
                <a:sym typeface="Helvetica Neue"/>
              </a:defRPr>
            </a:lvl1pPr>
            <a:lvl2pPr marL="914400" lvl="1" indent="-530225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2pPr>
            <a:lvl3pPr marL="1371600" lvl="2" indent="-530225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3pPr>
            <a:lvl4pPr marL="1828800" lvl="3" indent="-530225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4pPr>
            <a:lvl5pPr marL="2286000" lvl="4" indent="-530225" algn="l">
              <a:lnSpc>
                <a:spcPct val="10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4750"/>
              <a:buFont typeface="Helvetica Neue"/>
              <a:buChar char="•"/>
              <a:defRPr sz="3800"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 dirty="0"/>
          </a:p>
        </p:txBody>
      </p:sp>
      <p:sp>
        <p:nvSpPr>
          <p:cNvPr id="42" name="Google Shape;42;p19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" name="Google Shape;37;p18">
            <a:extLst>
              <a:ext uri="{FF2B5EF4-FFF2-40B4-BE49-F238E27FC236}">
                <a16:creationId xmlns:a16="http://schemas.microsoft.com/office/drawing/2014/main" id="{0A564233-FA42-2150-25B8-D50395F71A2F}"/>
              </a:ext>
            </a:extLst>
          </p:cNvPr>
          <p:cNvSpPr txBox="1">
            <a:spLocks/>
          </p:cNvSpPr>
          <p:nvPr userDrawn="1"/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3B7034-40EA-C86E-7A24-B0E6612ADDEF}"/>
              </a:ext>
            </a:extLst>
          </p:cNvPr>
          <p:cNvSpPr/>
          <p:nvPr userDrawn="1"/>
        </p:nvSpPr>
        <p:spPr>
          <a:xfrm rot="10800000">
            <a:off x="0" y="12271512"/>
            <a:ext cx="24384000" cy="1828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FF562C8-72F3-1C2C-E4F9-7ED710ACAF47}"/>
              </a:ext>
            </a:extLst>
          </p:cNvPr>
          <p:cNvCxnSpPr>
            <a:cxnSpLocks/>
          </p:cNvCxnSpPr>
          <p:nvPr userDrawn="1"/>
        </p:nvCxnSpPr>
        <p:spPr>
          <a:xfrm>
            <a:off x="4372284" y="13185912"/>
            <a:ext cx="16943832" cy="0"/>
          </a:xfrm>
          <a:prstGeom prst="line">
            <a:avLst/>
          </a:prstGeom>
          <a:ln w="76200">
            <a:solidFill>
              <a:srgbClr val="29A8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Google Shape;110;p2">
            <a:extLst>
              <a:ext uri="{FF2B5EF4-FFF2-40B4-BE49-F238E27FC236}">
                <a16:creationId xmlns:a16="http://schemas.microsoft.com/office/drawing/2014/main" id="{19460E84-63BD-E604-AF50-6866663E4A19}"/>
              </a:ext>
            </a:extLst>
          </p:cNvPr>
          <p:cNvSpPr txBox="1"/>
          <p:nvPr userDrawn="1"/>
        </p:nvSpPr>
        <p:spPr>
          <a:xfrm>
            <a:off x="21607200" y="12807762"/>
            <a:ext cx="1390145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r>
              <a:rPr lang="en-US" sz="3400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11;p2">
            <a:extLst>
              <a:ext uri="{FF2B5EF4-FFF2-40B4-BE49-F238E27FC236}">
                <a16:creationId xmlns:a16="http://schemas.microsoft.com/office/drawing/2014/main" id="{A135B230-4D72-3DE2-D7CA-AD0C5325BDC6}"/>
              </a:ext>
            </a:extLst>
          </p:cNvPr>
          <p:cNvSpPr txBox="1"/>
          <p:nvPr userDrawn="1"/>
        </p:nvSpPr>
        <p:spPr>
          <a:xfrm>
            <a:off x="1143000" y="12872862"/>
            <a:ext cx="30144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elvetica Neue Light"/>
              <a:buNone/>
            </a:pP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AI</a:t>
            </a: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 Governance 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35;p18">
            <a:extLst>
              <a:ext uri="{FF2B5EF4-FFF2-40B4-BE49-F238E27FC236}">
                <a16:creationId xmlns:a16="http://schemas.microsoft.com/office/drawing/2014/main" id="{EA280151-2E4C-D06C-B79D-FA905230AE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185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7200" b="1">
                <a:latin typeface="Aptos" panose="020B0004020202020204" pitchFamily="34" charset="0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E35B0B-0DD9-61D4-CE27-1A0F5CF42A6F}"/>
              </a:ext>
            </a:extLst>
          </p:cNvPr>
          <p:cNvSpPr/>
          <p:nvPr userDrawn="1"/>
        </p:nvSpPr>
        <p:spPr>
          <a:xfrm>
            <a:off x="23393400" y="12919212"/>
            <a:ext cx="609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C6B5066E-7334-45D7-AE67-AAEAEC7DB2D9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>
  <p:cSld name="Bullet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0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L="457200" lvl="0" indent="-609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25000"/>
              <a:buFont typeface="Arial" panose="020B0604020202020204" pitchFamily="34" charset="0"/>
              <a:buChar char="•"/>
              <a:defRPr sz="3200">
                <a:latin typeface="+mj-lt"/>
              </a:defRPr>
            </a:lvl1pPr>
            <a:lvl2pPr marL="914400" lvl="1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2pPr>
            <a:lvl3pPr marL="1371600" lvl="2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3pPr>
            <a:lvl4pPr marL="1828800" lvl="3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4pPr>
            <a:lvl5pPr marL="2286000" lvl="4" indent="-609600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 dirty="0"/>
          </a:p>
        </p:txBody>
      </p:sp>
      <p:sp>
        <p:nvSpPr>
          <p:cNvPr id="45" name="Google Shape;45;p20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" name="Google Shape;37;p18">
            <a:extLst>
              <a:ext uri="{FF2B5EF4-FFF2-40B4-BE49-F238E27FC236}">
                <a16:creationId xmlns:a16="http://schemas.microsoft.com/office/drawing/2014/main" id="{B990FA47-D547-FFA7-D882-4AC8344C81C4}"/>
              </a:ext>
            </a:extLst>
          </p:cNvPr>
          <p:cNvSpPr txBox="1">
            <a:spLocks/>
          </p:cNvSpPr>
          <p:nvPr userDrawn="1"/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9D5DF6-71B6-C8F9-1FEE-A128A40A9772}"/>
              </a:ext>
            </a:extLst>
          </p:cNvPr>
          <p:cNvSpPr/>
          <p:nvPr userDrawn="1"/>
        </p:nvSpPr>
        <p:spPr>
          <a:xfrm rot="10800000">
            <a:off x="0" y="12271512"/>
            <a:ext cx="24384000" cy="1828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011103A-3243-2885-2148-1D5A14EF6596}"/>
              </a:ext>
            </a:extLst>
          </p:cNvPr>
          <p:cNvCxnSpPr>
            <a:cxnSpLocks/>
          </p:cNvCxnSpPr>
          <p:nvPr userDrawn="1"/>
        </p:nvCxnSpPr>
        <p:spPr>
          <a:xfrm>
            <a:off x="4372284" y="13185912"/>
            <a:ext cx="16943832" cy="0"/>
          </a:xfrm>
          <a:prstGeom prst="line">
            <a:avLst/>
          </a:prstGeom>
          <a:ln w="76200">
            <a:solidFill>
              <a:srgbClr val="29A8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Google Shape;110;p2">
            <a:extLst>
              <a:ext uri="{FF2B5EF4-FFF2-40B4-BE49-F238E27FC236}">
                <a16:creationId xmlns:a16="http://schemas.microsoft.com/office/drawing/2014/main" id="{DC928070-F7E8-2ECE-4609-31BD60D336DD}"/>
              </a:ext>
            </a:extLst>
          </p:cNvPr>
          <p:cNvSpPr txBox="1"/>
          <p:nvPr userDrawn="1"/>
        </p:nvSpPr>
        <p:spPr>
          <a:xfrm>
            <a:off x="21607200" y="12807762"/>
            <a:ext cx="1390145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r>
              <a:rPr lang="en-US" sz="3400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11;p2">
            <a:extLst>
              <a:ext uri="{FF2B5EF4-FFF2-40B4-BE49-F238E27FC236}">
                <a16:creationId xmlns:a16="http://schemas.microsoft.com/office/drawing/2014/main" id="{F662FD7F-7A32-C1D8-7B72-8374E31F22CD}"/>
              </a:ext>
            </a:extLst>
          </p:cNvPr>
          <p:cNvSpPr txBox="1"/>
          <p:nvPr userDrawn="1"/>
        </p:nvSpPr>
        <p:spPr>
          <a:xfrm>
            <a:off x="1143000" y="12872862"/>
            <a:ext cx="30144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elvetica Neue Light"/>
              <a:buNone/>
            </a:pP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AI</a:t>
            </a: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 Governance 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496643-B584-FEB3-427D-842B3C2E3447}"/>
              </a:ext>
            </a:extLst>
          </p:cNvPr>
          <p:cNvSpPr/>
          <p:nvPr userDrawn="1"/>
        </p:nvSpPr>
        <p:spPr>
          <a:xfrm>
            <a:off x="23393400" y="12919212"/>
            <a:ext cx="609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C6B5066E-7334-45D7-AE67-AAEAEC7DB2D9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3 Up">
  <p:cSld name="Photo - 3 Up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1"/>
          <p:cNvSpPr>
            <a:spLocks noGrp="1"/>
          </p:cNvSpPr>
          <p:nvPr>
            <p:ph type="pic" idx="2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  <a:noFill/>
          <a:ln>
            <a:noFill/>
          </a:ln>
        </p:spPr>
      </p:sp>
      <p:sp>
        <p:nvSpPr>
          <p:cNvPr id="48" name="Google Shape;48;p21"/>
          <p:cNvSpPr>
            <a:spLocks noGrp="1"/>
          </p:cNvSpPr>
          <p:nvPr>
            <p:ph type="pic" idx="3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21"/>
          <p:cNvSpPr>
            <a:spLocks noGrp="1"/>
          </p:cNvSpPr>
          <p:nvPr>
            <p:ph type="pic" idx="4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  <a:noFill/>
          <a:ln>
            <a:noFill/>
          </a:ln>
        </p:spPr>
      </p:sp>
      <p:sp>
        <p:nvSpPr>
          <p:cNvPr id="50" name="Google Shape;50;p21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" name="Google Shape;37;p18">
            <a:extLst>
              <a:ext uri="{FF2B5EF4-FFF2-40B4-BE49-F238E27FC236}">
                <a16:creationId xmlns:a16="http://schemas.microsoft.com/office/drawing/2014/main" id="{331D3B8F-83F0-A77A-338F-6C05DEA6A307}"/>
              </a:ext>
            </a:extLst>
          </p:cNvPr>
          <p:cNvSpPr txBox="1">
            <a:spLocks/>
          </p:cNvSpPr>
          <p:nvPr userDrawn="1"/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137DDF-9D31-6FB0-8267-5ACC315829D4}"/>
              </a:ext>
            </a:extLst>
          </p:cNvPr>
          <p:cNvSpPr/>
          <p:nvPr userDrawn="1"/>
        </p:nvSpPr>
        <p:spPr>
          <a:xfrm rot="10800000">
            <a:off x="0" y="12271512"/>
            <a:ext cx="24384000" cy="1828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94CA154-3A2C-3EC3-5323-A546D9D77493}"/>
              </a:ext>
            </a:extLst>
          </p:cNvPr>
          <p:cNvCxnSpPr>
            <a:cxnSpLocks/>
          </p:cNvCxnSpPr>
          <p:nvPr userDrawn="1"/>
        </p:nvCxnSpPr>
        <p:spPr>
          <a:xfrm>
            <a:off x="4372284" y="13185912"/>
            <a:ext cx="16943832" cy="0"/>
          </a:xfrm>
          <a:prstGeom prst="line">
            <a:avLst/>
          </a:prstGeom>
          <a:ln w="76200">
            <a:solidFill>
              <a:srgbClr val="29A8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Google Shape;110;p2">
            <a:extLst>
              <a:ext uri="{FF2B5EF4-FFF2-40B4-BE49-F238E27FC236}">
                <a16:creationId xmlns:a16="http://schemas.microsoft.com/office/drawing/2014/main" id="{3FF7B9B5-2FCA-80DA-82E1-EAACFAFB783B}"/>
              </a:ext>
            </a:extLst>
          </p:cNvPr>
          <p:cNvSpPr txBox="1"/>
          <p:nvPr userDrawn="1"/>
        </p:nvSpPr>
        <p:spPr>
          <a:xfrm>
            <a:off x="21607200" y="12807762"/>
            <a:ext cx="1390145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r>
              <a:rPr lang="en-US" sz="3400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11;p2">
            <a:extLst>
              <a:ext uri="{FF2B5EF4-FFF2-40B4-BE49-F238E27FC236}">
                <a16:creationId xmlns:a16="http://schemas.microsoft.com/office/drawing/2014/main" id="{7A30D742-CB78-0DB9-5333-607B80650F9B}"/>
              </a:ext>
            </a:extLst>
          </p:cNvPr>
          <p:cNvSpPr txBox="1"/>
          <p:nvPr userDrawn="1"/>
        </p:nvSpPr>
        <p:spPr>
          <a:xfrm>
            <a:off x="1143000" y="12872862"/>
            <a:ext cx="30144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elvetica Neue Light"/>
              <a:buNone/>
            </a:pP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AI</a:t>
            </a: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 Governance 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5B587F-F4DA-8CAC-5003-CB72A9592AF9}"/>
              </a:ext>
            </a:extLst>
          </p:cNvPr>
          <p:cNvSpPr/>
          <p:nvPr userDrawn="1"/>
        </p:nvSpPr>
        <p:spPr>
          <a:xfrm>
            <a:off x="23393400" y="12919212"/>
            <a:ext cx="609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C6B5066E-7334-45D7-AE67-AAEAEC7DB2D9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2"/>
          <p:cNvSpPr txBox="1">
            <a:spLocks noGrp="1"/>
          </p:cNvSpPr>
          <p:nvPr>
            <p:ph type="body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Helvetica Neue"/>
              <a:buNone/>
              <a:defRPr sz="3200" i="1"/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body" idx="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Helvetica Neue"/>
              <a:buNone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22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" name="Google Shape;37;p18">
            <a:extLst>
              <a:ext uri="{FF2B5EF4-FFF2-40B4-BE49-F238E27FC236}">
                <a16:creationId xmlns:a16="http://schemas.microsoft.com/office/drawing/2014/main" id="{7FF572F3-C3E1-D0B6-C08E-A71BE2CB6F7D}"/>
              </a:ext>
            </a:extLst>
          </p:cNvPr>
          <p:cNvSpPr txBox="1">
            <a:spLocks/>
          </p:cNvSpPr>
          <p:nvPr userDrawn="1"/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C8AF1B-FD34-154C-52A8-EEA90992D07C}"/>
              </a:ext>
            </a:extLst>
          </p:cNvPr>
          <p:cNvSpPr/>
          <p:nvPr userDrawn="1"/>
        </p:nvSpPr>
        <p:spPr>
          <a:xfrm rot="10800000">
            <a:off x="0" y="12271512"/>
            <a:ext cx="24384000" cy="1828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7681809-0004-60D3-4366-0051A54C4FFB}"/>
              </a:ext>
            </a:extLst>
          </p:cNvPr>
          <p:cNvCxnSpPr>
            <a:cxnSpLocks/>
          </p:cNvCxnSpPr>
          <p:nvPr userDrawn="1"/>
        </p:nvCxnSpPr>
        <p:spPr>
          <a:xfrm>
            <a:off x="4372284" y="13185912"/>
            <a:ext cx="16943832" cy="0"/>
          </a:xfrm>
          <a:prstGeom prst="line">
            <a:avLst/>
          </a:prstGeom>
          <a:ln w="76200">
            <a:solidFill>
              <a:srgbClr val="29A8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Google Shape;110;p2">
            <a:extLst>
              <a:ext uri="{FF2B5EF4-FFF2-40B4-BE49-F238E27FC236}">
                <a16:creationId xmlns:a16="http://schemas.microsoft.com/office/drawing/2014/main" id="{D57CCD96-A554-863A-51E7-6AAB153A6AC9}"/>
              </a:ext>
            </a:extLst>
          </p:cNvPr>
          <p:cNvSpPr txBox="1"/>
          <p:nvPr userDrawn="1"/>
        </p:nvSpPr>
        <p:spPr>
          <a:xfrm>
            <a:off x="21607200" y="12807762"/>
            <a:ext cx="1390145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r>
              <a:rPr lang="en-US" sz="3400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111;p2">
            <a:extLst>
              <a:ext uri="{FF2B5EF4-FFF2-40B4-BE49-F238E27FC236}">
                <a16:creationId xmlns:a16="http://schemas.microsoft.com/office/drawing/2014/main" id="{470228A8-1FB9-17C2-001A-FB96A6C22194}"/>
              </a:ext>
            </a:extLst>
          </p:cNvPr>
          <p:cNvSpPr txBox="1"/>
          <p:nvPr userDrawn="1"/>
        </p:nvSpPr>
        <p:spPr>
          <a:xfrm>
            <a:off x="1143000" y="12872862"/>
            <a:ext cx="30144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Helvetica Neue Light"/>
              <a:buNone/>
            </a:pP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AI</a:t>
            </a:r>
            <a:r>
              <a:rPr lang="en-US" sz="3400" dirty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 Governance 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9179FC-8C0A-267E-5962-D09CDD76F2B9}"/>
              </a:ext>
            </a:extLst>
          </p:cNvPr>
          <p:cNvSpPr/>
          <p:nvPr userDrawn="1"/>
        </p:nvSpPr>
        <p:spPr>
          <a:xfrm>
            <a:off x="23393400" y="12919212"/>
            <a:ext cx="6096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C6B5066E-7334-45D7-AE67-AAEAEC7DB2D9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00"/>
              <a:buFont typeface="Helvetica Neue"/>
              <a:buNone/>
              <a:defRPr sz="11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marL="457200" marR="0" lvl="0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64135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sldNum" idx="1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sp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 Light"/>
              <a:buNone/>
              <a:defRPr sz="24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svg"/><Relationship Id="rId4" Type="http://schemas.openxmlformats.org/officeDocument/2006/relationships/image" Target="../media/image35.svg"/><Relationship Id="rId9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sv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20.sv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"/>
          <p:cNvSpPr txBox="1"/>
          <p:nvPr/>
        </p:nvSpPr>
        <p:spPr>
          <a:xfrm>
            <a:off x="21407159" y="12198583"/>
            <a:ext cx="2587133" cy="627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400" b="1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2024</a:t>
            </a:r>
            <a:endParaRPr sz="1867"/>
          </a:p>
        </p:txBody>
      </p:sp>
      <p:sp>
        <p:nvSpPr>
          <p:cNvPr id="156" name="Google Shape;156;p1"/>
          <p:cNvSpPr txBox="1"/>
          <p:nvPr/>
        </p:nvSpPr>
        <p:spPr>
          <a:xfrm>
            <a:off x="1961925" y="11913050"/>
            <a:ext cx="7782800" cy="1255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40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Presented by ANB Advisory Group</a:t>
            </a:r>
            <a:endParaRPr sz="1867"/>
          </a:p>
          <a:p>
            <a:pPr>
              <a:lnSpc>
                <a:spcPct val="120000"/>
              </a:lnSpc>
            </a:pPr>
            <a:r>
              <a:rPr lang="en-US" sz="340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rPr>
              <a:t>Afua Bruce and Rose Afriyie </a:t>
            </a:r>
            <a:endParaRPr sz="1867"/>
          </a:p>
        </p:txBody>
      </p:sp>
      <p:sp>
        <p:nvSpPr>
          <p:cNvPr id="158" name="Google Shape;158;p1"/>
          <p:cNvSpPr/>
          <p:nvPr/>
        </p:nvSpPr>
        <p:spPr>
          <a:xfrm rot="10800000">
            <a:off x="-3149" y="11684662"/>
            <a:ext cx="24374477" cy="2143269"/>
          </a:xfrm>
          <a:custGeom>
            <a:avLst/>
            <a:gdLst/>
            <a:ahLst/>
            <a:cxnLst/>
            <a:rect l="l" t="t" r="r" b="b"/>
            <a:pathLst>
              <a:path w="24374478" h="2143269" extrusionOk="0">
                <a:moveTo>
                  <a:pt x="24374351" y="0"/>
                </a:moveTo>
                <a:lnTo>
                  <a:pt x="0" y="0"/>
                </a:lnTo>
                <a:lnTo>
                  <a:pt x="0" y="2143269"/>
                </a:lnTo>
                <a:lnTo>
                  <a:pt x="24374479" y="2143269"/>
                </a:lnTo>
                <a:close/>
              </a:path>
            </a:pathLst>
          </a:custGeom>
          <a:solidFill>
            <a:srgbClr val="29A89B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 sz="1867"/>
          </a:p>
        </p:txBody>
      </p:sp>
      <p:sp>
        <p:nvSpPr>
          <p:cNvPr id="159" name="Google Shape;159;p1"/>
          <p:cNvSpPr/>
          <p:nvPr/>
        </p:nvSpPr>
        <p:spPr>
          <a:xfrm rot="10800000">
            <a:off x="-7974" y="11659259"/>
            <a:ext cx="24384127" cy="2194576"/>
          </a:xfrm>
          <a:custGeom>
            <a:avLst/>
            <a:gdLst/>
            <a:ahLst/>
            <a:cxnLst/>
            <a:rect l="l" t="t" r="r" b="b"/>
            <a:pathLst>
              <a:path w="24384127" h="2194576" extrusionOk="0">
                <a:moveTo>
                  <a:pt x="24379175" y="51128"/>
                </a:moveTo>
                <a:lnTo>
                  <a:pt x="4824" y="51128"/>
                </a:lnTo>
                <a:lnTo>
                  <a:pt x="4824" y="25905"/>
                </a:lnTo>
                <a:lnTo>
                  <a:pt x="9521" y="25905"/>
                </a:lnTo>
                <a:lnTo>
                  <a:pt x="9521" y="2169174"/>
                </a:lnTo>
                <a:lnTo>
                  <a:pt x="4824" y="2169174"/>
                </a:lnTo>
                <a:lnTo>
                  <a:pt x="4824" y="2143269"/>
                </a:lnTo>
                <a:lnTo>
                  <a:pt x="24379303" y="2143269"/>
                </a:lnTo>
                <a:lnTo>
                  <a:pt x="24379303" y="2169174"/>
                </a:lnTo>
                <a:lnTo>
                  <a:pt x="24374478" y="2169174"/>
                </a:lnTo>
                <a:lnTo>
                  <a:pt x="24374478" y="25905"/>
                </a:lnTo>
                <a:lnTo>
                  <a:pt x="24379303" y="25905"/>
                </a:lnTo>
                <a:lnTo>
                  <a:pt x="24379303" y="51128"/>
                </a:lnTo>
                <a:moveTo>
                  <a:pt x="24379303" y="0"/>
                </a:moveTo>
                <a:cubicBezTo>
                  <a:pt x="24381969" y="0"/>
                  <a:pt x="24384127" y="11589"/>
                  <a:pt x="24384127" y="25905"/>
                </a:cubicBezTo>
                <a:lnTo>
                  <a:pt x="24384127" y="2169174"/>
                </a:lnTo>
                <a:cubicBezTo>
                  <a:pt x="24384127" y="2183489"/>
                  <a:pt x="24381969" y="2194576"/>
                  <a:pt x="24379303" y="2194576"/>
                </a:cubicBezTo>
                <a:lnTo>
                  <a:pt x="4824" y="2194576"/>
                </a:lnTo>
                <a:cubicBezTo>
                  <a:pt x="2158" y="2194576"/>
                  <a:pt x="0" y="2183489"/>
                  <a:pt x="0" y="2169174"/>
                </a:cubicBezTo>
                <a:lnTo>
                  <a:pt x="0" y="25905"/>
                </a:lnTo>
                <a:cubicBezTo>
                  <a:pt x="0" y="11589"/>
                  <a:pt x="2158" y="0"/>
                  <a:pt x="4824" y="0"/>
                </a:cubicBezTo>
                <a:lnTo>
                  <a:pt x="24379303" y="0"/>
                </a:lnTo>
                <a:close/>
              </a:path>
            </a:pathLst>
          </a:custGeom>
          <a:solidFill>
            <a:srgbClr val="5E5E5E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 sz="1867" dirty="0"/>
          </a:p>
        </p:txBody>
      </p:sp>
      <p:sp>
        <p:nvSpPr>
          <p:cNvPr id="161" name="Google Shape;161;p1"/>
          <p:cNvSpPr txBox="1"/>
          <p:nvPr/>
        </p:nvSpPr>
        <p:spPr>
          <a:xfrm>
            <a:off x="633628" y="5140404"/>
            <a:ext cx="14768800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6000" b="1" dirty="0">
                <a:solidFill>
                  <a:srgbClr val="29A79A"/>
                </a:solidFill>
                <a:latin typeface="Arimo"/>
                <a:ea typeface="Arimo"/>
                <a:cs typeface="Arimo"/>
                <a:sym typeface="Arimo"/>
              </a:rPr>
              <a:t>An Overview</a:t>
            </a:r>
            <a:endParaRPr sz="1867" dirty="0">
              <a:solidFill>
                <a:srgbClr val="29A79A"/>
              </a:solidFill>
            </a:endParaRPr>
          </a:p>
        </p:txBody>
      </p:sp>
      <p:grpSp>
        <p:nvGrpSpPr>
          <p:cNvPr id="162" name="Google Shape;162;p1"/>
          <p:cNvGrpSpPr/>
          <p:nvPr/>
        </p:nvGrpSpPr>
        <p:grpSpPr>
          <a:xfrm rot="10800000">
            <a:off x="633641" y="4751955"/>
            <a:ext cx="10160127" cy="101715"/>
            <a:chOff x="0" y="0"/>
            <a:chExt cx="10160127" cy="101715"/>
          </a:xfrm>
        </p:grpSpPr>
        <p:sp>
          <p:nvSpPr>
            <p:cNvPr id="163" name="Google Shape;163;p1"/>
            <p:cNvSpPr/>
            <p:nvPr/>
          </p:nvSpPr>
          <p:spPr>
            <a:xfrm>
              <a:off x="2010" y="1199"/>
              <a:ext cx="10156033" cy="99230"/>
            </a:xfrm>
            <a:custGeom>
              <a:avLst/>
              <a:gdLst/>
              <a:ahLst/>
              <a:cxnLst/>
              <a:rect l="l" t="t" r="r" b="b"/>
              <a:pathLst>
                <a:path w="10156033" h="99230" extrusionOk="0">
                  <a:moveTo>
                    <a:pt x="10155980" y="0"/>
                  </a:moveTo>
                  <a:lnTo>
                    <a:pt x="0" y="0"/>
                  </a:lnTo>
                  <a:lnTo>
                    <a:pt x="0" y="99230"/>
                  </a:lnTo>
                  <a:lnTo>
                    <a:pt x="10156033" y="99230"/>
                  </a:lnTo>
                  <a:close/>
                </a:path>
              </a:pathLst>
            </a:custGeom>
            <a:solidFill>
              <a:srgbClr val="29A89B"/>
            </a:solidFill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endParaRPr sz="1867"/>
            </a:p>
          </p:txBody>
        </p:sp>
        <p:sp>
          <p:nvSpPr>
            <p:cNvPr id="164" name="Google Shape;164;p1"/>
            <p:cNvSpPr/>
            <p:nvPr/>
          </p:nvSpPr>
          <p:spPr>
            <a:xfrm>
              <a:off x="0" y="0"/>
              <a:ext cx="10160127" cy="101715"/>
            </a:xfrm>
            <a:custGeom>
              <a:avLst/>
              <a:gdLst/>
              <a:ahLst/>
              <a:cxnLst/>
              <a:rect l="l" t="t" r="r" b="b"/>
              <a:pathLst>
                <a:path w="10160127" h="101715" extrusionOk="0">
                  <a:moveTo>
                    <a:pt x="10157990" y="2367"/>
                  </a:moveTo>
                  <a:lnTo>
                    <a:pt x="2010" y="2367"/>
                  </a:lnTo>
                  <a:lnTo>
                    <a:pt x="2010" y="1199"/>
                  </a:lnTo>
                  <a:lnTo>
                    <a:pt x="3967" y="1199"/>
                  </a:lnTo>
                  <a:lnTo>
                    <a:pt x="3967" y="100429"/>
                  </a:lnTo>
                  <a:lnTo>
                    <a:pt x="2010" y="100429"/>
                  </a:lnTo>
                  <a:lnTo>
                    <a:pt x="2010" y="99230"/>
                  </a:lnTo>
                  <a:lnTo>
                    <a:pt x="10158043" y="99230"/>
                  </a:lnTo>
                  <a:lnTo>
                    <a:pt x="10158043" y="100429"/>
                  </a:lnTo>
                  <a:lnTo>
                    <a:pt x="10156033" y="100429"/>
                  </a:lnTo>
                  <a:lnTo>
                    <a:pt x="10156033" y="1199"/>
                  </a:lnTo>
                  <a:lnTo>
                    <a:pt x="10158043" y="1199"/>
                  </a:lnTo>
                  <a:lnTo>
                    <a:pt x="10158043" y="2367"/>
                  </a:lnTo>
                  <a:moveTo>
                    <a:pt x="10158043" y="0"/>
                  </a:moveTo>
                  <a:cubicBezTo>
                    <a:pt x="10159154" y="0"/>
                    <a:pt x="10160127" y="537"/>
                    <a:pt x="10160127" y="1199"/>
                  </a:cubicBezTo>
                  <a:lnTo>
                    <a:pt x="10160127" y="100429"/>
                  </a:lnTo>
                  <a:cubicBezTo>
                    <a:pt x="10160127" y="101092"/>
                    <a:pt x="10159154" y="101715"/>
                    <a:pt x="10158043" y="101715"/>
                  </a:cubicBezTo>
                  <a:lnTo>
                    <a:pt x="2010" y="101715"/>
                  </a:lnTo>
                  <a:cubicBezTo>
                    <a:pt x="899" y="101715"/>
                    <a:pt x="0" y="101092"/>
                    <a:pt x="0" y="100429"/>
                  </a:cubicBezTo>
                  <a:lnTo>
                    <a:pt x="0" y="1199"/>
                  </a:lnTo>
                  <a:cubicBezTo>
                    <a:pt x="0" y="537"/>
                    <a:pt x="899" y="0"/>
                    <a:pt x="2010" y="0"/>
                  </a:cubicBezTo>
                  <a:lnTo>
                    <a:pt x="10158043" y="0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endParaRPr sz="1867"/>
            </a:p>
          </p:txBody>
        </p:sp>
      </p:grpSp>
      <p:sp>
        <p:nvSpPr>
          <p:cNvPr id="165" name="Google Shape;165;p1"/>
          <p:cNvSpPr txBox="1"/>
          <p:nvPr/>
        </p:nvSpPr>
        <p:spPr>
          <a:xfrm>
            <a:off x="633633" y="1277605"/>
            <a:ext cx="16208000" cy="31910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08000"/>
              </a:lnSpc>
            </a:pPr>
            <a:r>
              <a:rPr lang="en-US" sz="9600" b="1" dirty="0">
                <a:solidFill>
                  <a:srgbClr val="29A79A"/>
                </a:solidFill>
                <a:latin typeface="Arimo"/>
                <a:ea typeface="Arimo"/>
                <a:cs typeface="Arimo"/>
                <a:sym typeface="Arimo"/>
              </a:rPr>
              <a:t>AI Governance Framework for Nonprofits</a:t>
            </a:r>
            <a:endParaRPr sz="1600" dirty="0">
              <a:solidFill>
                <a:srgbClr val="29A79A"/>
              </a:solidFill>
            </a:endParaRPr>
          </a:p>
        </p:txBody>
      </p:sp>
      <p:sp>
        <p:nvSpPr>
          <p:cNvPr id="166" name="Google Shape;166;p1"/>
          <p:cNvSpPr/>
          <p:nvPr/>
        </p:nvSpPr>
        <p:spPr>
          <a:xfrm>
            <a:off x="18924163" y="1552301"/>
            <a:ext cx="4139200" cy="4139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8412" y="60000"/>
                </a:moveTo>
                <a:lnTo>
                  <a:pt x="8412" y="60000"/>
                </a:lnTo>
                <a:cubicBezTo>
                  <a:pt x="8412" y="32962"/>
                  <a:pt x="29287" y="10511"/>
                  <a:pt x="56253" y="8547"/>
                </a:cubicBezTo>
                <a:cubicBezTo>
                  <a:pt x="83219" y="6584"/>
                  <a:pt x="107127" y="25773"/>
                  <a:pt x="111044" y="52526"/>
                </a:cubicBezTo>
                <a:cubicBezTo>
                  <a:pt x="114961" y="79279"/>
                  <a:pt x="97558" y="104517"/>
                  <a:pt x="71161" y="110367"/>
                </a:cubicBezTo>
                <a:lnTo>
                  <a:pt x="70592" y="118429"/>
                </a:lnTo>
                <a:lnTo>
                  <a:pt x="56830" y="104890"/>
                </a:lnTo>
                <a:lnTo>
                  <a:pt x="72705" y="88506"/>
                </a:lnTo>
                <a:lnTo>
                  <a:pt x="72144" y="96444"/>
                </a:lnTo>
                <a:cubicBezTo>
                  <a:pt x="90761" y="90239"/>
                  <a:pt x="101708" y="71000"/>
                  <a:pt x="97532" y="51825"/>
                </a:cubicBezTo>
                <a:cubicBezTo>
                  <a:pt x="93356" y="32650"/>
                  <a:pt x="75400" y="19706"/>
                  <a:pt x="55889" y="21807"/>
                </a:cubicBezTo>
                <a:cubicBezTo>
                  <a:pt x="36379" y="23907"/>
                  <a:pt x="21588" y="40376"/>
                  <a:pt x="21588" y="60000"/>
                </a:cubicBezTo>
                <a:close/>
              </a:path>
            </a:pathLst>
          </a:custGeom>
          <a:solidFill>
            <a:srgbClr val="29A79A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 sz="1867">
              <a:solidFill>
                <a:schemeClr val="lt1"/>
              </a:solidFill>
            </a:endParaRPr>
          </a:p>
        </p:txBody>
      </p:sp>
      <p:sp>
        <p:nvSpPr>
          <p:cNvPr id="167" name="Google Shape;167;p1"/>
          <p:cNvSpPr/>
          <p:nvPr/>
        </p:nvSpPr>
        <p:spPr>
          <a:xfrm>
            <a:off x="19849519" y="3066684"/>
            <a:ext cx="2301507" cy="1150477"/>
          </a:xfrm>
          <a:custGeom>
            <a:avLst/>
            <a:gdLst/>
            <a:ahLst/>
            <a:cxnLst/>
            <a:rect l="l" t="t" r="r" b="b"/>
            <a:pathLst>
              <a:path w="1375402" h="687536" extrusionOk="0">
                <a:moveTo>
                  <a:pt x="0" y="0"/>
                </a:moveTo>
                <a:lnTo>
                  <a:pt x="1375402" y="0"/>
                </a:lnTo>
                <a:lnTo>
                  <a:pt x="1375402" y="687536"/>
                </a:lnTo>
                <a:lnTo>
                  <a:pt x="0" y="68753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18600" tIns="18600" rIns="18600" bIns="18600" anchor="ctr" anchorCtr="0">
            <a:noAutofit/>
          </a:bodyPr>
          <a:lstStyle/>
          <a:p>
            <a:pPr algn="ctr">
              <a:lnSpc>
                <a:spcPct val="90000"/>
              </a:lnSpc>
              <a:buSzPts val="2200"/>
            </a:pPr>
            <a:endParaRPr sz="1867"/>
          </a:p>
        </p:txBody>
      </p:sp>
      <p:sp>
        <p:nvSpPr>
          <p:cNvPr id="168" name="Google Shape;168;p1"/>
          <p:cNvSpPr/>
          <p:nvPr/>
        </p:nvSpPr>
        <p:spPr>
          <a:xfrm>
            <a:off x="17780000" y="3877711"/>
            <a:ext cx="4139200" cy="41396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96480" y="23523"/>
                </a:moveTo>
                <a:lnTo>
                  <a:pt x="87163" y="32839"/>
                </a:lnTo>
                <a:cubicBezTo>
                  <a:pt x="75944" y="21617"/>
                  <a:pt x="58979" y="18450"/>
                  <a:pt x="44466" y="24867"/>
                </a:cubicBezTo>
                <a:cubicBezTo>
                  <a:pt x="29953" y="31285"/>
                  <a:pt x="20880" y="45966"/>
                  <a:pt x="21631" y="61817"/>
                </a:cubicBezTo>
                <a:cubicBezTo>
                  <a:pt x="22382" y="77668"/>
                  <a:pt x="32802" y="91427"/>
                  <a:pt x="47856" y="96444"/>
                </a:cubicBezTo>
                <a:lnTo>
                  <a:pt x="47295" y="88506"/>
                </a:lnTo>
                <a:lnTo>
                  <a:pt x="63170" y="104890"/>
                </a:lnTo>
                <a:lnTo>
                  <a:pt x="49408" y="118429"/>
                </a:lnTo>
                <a:lnTo>
                  <a:pt x="48839" y="110367"/>
                </a:lnTo>
                <a:lnTo>
                  <a:pt x="48839" y="110367"/>
                </a:lnTo>
                <a:cubicBezTo>
                  <a:pt x="27395" y="105615"/>
                  <a:pt x="11312" y="87807"/>
                  <a:pt x="8761" y="65991"/>
                </a:cubicBezTo>
                <a:cubicBezTo>
                  <a:pt x="6210" y="44176"/>
                  <a:pt x="17752" y="23137"/>
                  <a:pt x="37521" y="13567"/>
                </a:cubicBezTo>
                <a:cubicBezTo>
                  <a:pt x="57289" y="3996"/>
                  <a:pt x="80950" y="7991"/>
                  <a:pt x="96480" y="23523"/>
                </a:cubicBezTo>
                <a:close/>
              </a:path>
            </a:pathLst>
          </a:custGeom>
          <a:solidFill>
            <a:srgbClr val="7F7F7F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 sz="1867">
              <a:solidFill>
                <a:schemeClr val="lt1"/>
              </a:solidFill>
            </a:endParaRPr>
          </a:p>
        </p:txBody>
      </p:sp>
      <p:sp>
        <p:nvSpPr>
          <p:cNvPr id="169" name="Google Shape;169;p1"/>
          <p:cNvSpPr/>
          <p:nvPr/>
        </p:nvSpPr>
        <p:spPr>
          <a:xfrm>
            <a:off x="18680452" y="5330875"/>
            <a:ext cx="2301507" cy="1150477"/>
          </a:xfrm>
          <a:custGeom>
            <a:avLst/>
            <a:gdLst/>
            <a:ahLst/>
            <a:cxnLst/>
            <a:rect l="l" t="t" r="r" b="b"/>
            <a:pathLst>
              <a:path w="1375402" h="687536" extrusionOk="0">
                <a:moveTo>
                  <a:pt x="0" y="0"/>
                </a:moveTo>
                <a:lnTo>
                  <a:pt x="1375402" y="0"/>
                </a:lnTo>
                <a:lnTo>
                  <a:pt x="1375402" y="687536"/>
                </a:lnTo>
                <a:lnTo>
                  <a:pt x="0" y="68753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18600" tIns="18600" rIns="18600" bIns="18600" anchor="ctr" anchorCtr="0">
            <a:noAutofit/>
          </a:bodyPr>
          <a:lstStyle/>
          <a:p>
            <a:pPr>
              <a:lnSpc>
                <a:spcPct val="90000"/>
              </a:lnSpc>
              <a:buSzPts val="2200"/>
            </a:pPr>
            <a:endParaRPr sz="1867"/>
          </a:p>
        </p:txBody>
      </p:sp>
      <p:sp>
        <p:nvSpPr>
          <p:cNvPr id="170" name="Google Shape;170;p1"/>
          <p:cNvSpPr/>
          <p:nvPr/>
        </p:nvSpPr>
        <p:spPr>
          <a:xfrm>
            <a:off x="19202400" y="6551701"/>
            <a:ext cx="3556000" cy="3557600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rgbClr val="18625B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 sz="1867">
              <a:solidFill>
                <a:schemeClr val="lt1"/>
              </a:solidFill>
            </a:endParaRPr>
          </a:p>
        </p:txBody>
      </p:sp>
      <p:sp>
        <p:nvSpPr>
          <p:cNvPr id="171" name="Google Shape;171;p1"/>
          <p:cNvSpPr/>
          <p:nvPr/>
        </p:nvSpPr>
        <p:spPr>
          <a:xfrm>
            <a:off x="19828217" y="7877576"/>
            <a:ext cx="2301507" cy="1150477"/>
          </a:xfrm>
          <a:custGeom>
            <a:avLst/>
            <a:gdLst/>
            <a:ahLst/>
            <a:cxnLst/>
            <a:rect l="l" t="t" r="r" b="b"/>
            <a:pathLst>
              <a:path w="1375402" h="687536" extrusionOk="0">
                <a:moveTo>
                  <a:pt x="0" y="0"/>
                </a:moveTo>
                <a:lnTo>
                  <a:pt x="1375402" y="0"/>
                </a:lnTo>
                <a:lnTo>
                  <a:pt x="1375402" y="687536"/>
                </a:lnTo>
                <a:lnTo>
                  <a:pt x="0" y="68753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18600" tIns="18600" rIns="18600" bIns="18600" anchor="ctr" anchorCtr="0">
            <a:noAutofit/>
          </a:bodyPr>
          <a:lstStyle/>
          <a:p>
            <a:pPr algn="ctr">
              <a:lnSpc>
                <a:spcPct val="90000"/>
              </a:lnSpc>
              <a:buSzPts val="2200"/>
            </a:pPr>
            <a:endParaRPr sz="1867"/>
          </a:p>
        </p:txBody>
      </p:sp>
      <p:sp>
        <p:nvSpPr>
          <p:cNvPr id="2" name="Google Shape;178;g2ee532be18c_1_0">
            <a:extLst>
              <a:ext uri="{FF2B5EF4-FFF2-40B4-BE49-F238E27FC236}">
                <a16:creationId xmlns:a16="http://schemas.microsoft.com/office/drawing/2014/main" id="{587739F0-DE56-131A-805A-AE0AF8727B5A}"/>
              </a:ext>
            </a:extLst>
          </p:cNvPr>
          <p:cNvSpPr txBox="1"/>
          <p:nvPr/>
        </p:nvSpPr>
        <p:spPr>
          <a:xfrm>
            <a:off x="633628" y="9473510"/>
            <a:ext cx="7782800" cy="1255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400" b="1" dirty="0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Presented by ANB Advisory Group</a:t>
            </a:r>
            <a:endParaRPr lang="en-US" sz="1850" b="1">
              <a:solidFill>
                <a:schemeClr val="dk1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3400" b="1" dirty="0">
                <a:solidFill>
                  <a:schemeClr val="dk1"/>
                </a:solidFill>
                <a:latin typeface="Arimo"/>
                <a:ea typeface="Arimo"/>
                <a:cs typeface="Arimo"/>
                <a:sym typeface="Arimo"/>
              </a:rPr>
              <a:t>Afua Bruce and Rose Afriyie </a:t>
            </a:r>
            <a:endParaRPr sz="1867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2E74F6A-9253-B50A-3000-E5E3E9E95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736057-FABE-ABF3-20CC-DE803E9A4E66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0" y="13081000"/>
            <a:ext cx="368300" cy="374650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 sz="24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192" name="Google Shape;192;g2be302d3ac5_0_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442600" y="3152588"/>
            <a:ext cx="7410825" cy="7410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5">
            <a:extLst>
              <a:ext uri="{FF2B5EF4-FFF2-40B4-BE49-F238E27FC236}">
                <a16:creationId xmlns:a16="http://schemas.microsoft.com/office/drawing/2014/main" id="{1E5FE02F-7376-B6DE-2AEF-69C6FF033B08}"/>
              </a:ext>
            </a:extLst>
          </p:cNvPr>
          <p:cNvGrpSpPr/>
          <p:nvPr/>
        </p:nvGrpSpPr>
        <p:grpSpPr>
          <a:xfrm>
            <a:off x="3170691" y="2460370"/>
            <a:ext cx="11257991" cy="1178460"/>
            <a:chOff x="0" y="0"/>
            <a:chExt cx="2223801" cy="232782"/>
          </a:xfrm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6E8B36E8-1C91-E914-1E37-FE297C3C8F23}"/>
                </a:ext>
              </a:extLst>
            </p:cNvPr>
            <p:cNvSpPr/>
            <p:nvPr/>
          </p:nvSpPr>
          <p:spPr>
            <a:xfrm>
              <a:off x="0" y="0"/>
              <a:ext cx="2223801" cy="232782"/>
            </a:xfrm>
            <a:custGeom>
              <a:avLst/>
              <a:gdLst/>
              <a:ahLst/>
              <a:cxnLst/>
              <a:rect l="l" t="t" r="r" b="b"/>
              <a:pathLst>
                <a:path w="2223801" h="232782">
                  <a:moveTo>
                    <a:pt x="0" y="0"/>
                  </a:moveTo>
                  <a:lnTo>
                    <a:pt x="2223801" y="0"/>
                  </a:lnTo>
                  <a:lnTo>
                    <a:pt x="2223801" y="232782"/>
                  </a:lnTo>
                  <a:lnTo>
                    <a:pt x="0" y="232782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gradFill>
                <a:gsLst>
                  <a:gs pos="0">
                    <a:srgbClr val="FFFCF3">
                      <a:alpha val="100000"/>
                    </a:srgbClr>
                  </a:gs>
                  <a:gs pos="50000">
                    <a:srgbClr val="FFFEFD">
                      <a:alpha val="100000"/>
                    </a:srgbClr>
                  </a:gs>
                  <a:gs pos="100000">
                    <a:srgbClr val="29A89B">
                      <a:alpha val="100000"/>
                    </a:srgbClr>
                  </a:gs>
                </a:gsLst>
                <a:lin ang="5400000"/>
              </a:gradFill>
              <a:prstDash val="solid"/>
              <a:miter/>
            </a:ln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34844206-935F-46F0-E33B-29F4A7AAC1DB}"/>
                </a:ext>
              </a:extLst>
            </p:cNvPr>
            <p:cNvSpPr txBox="1"/>
            <p:nvPr/>
          </p:nvSpPr>
          <p:spPr>
            <a:xfrm>
              <a:off x="0" y="-9525"/>
              <a:ext cx="2223801" cy="242307"/>
            </a:xfrm>
            <a:prstGeom prst="rect">
              <a:avLst/>
            </a:prstGeom>
          </p:spPr>
          <p:txBody>
            <a:bodyPr lIns="67733" tIns="67733" rIns="67733" bIns="67733" rtlCol="0" anchor="ctr"/>
            <a:lstStyle/>
            <a:p>
              <a:pPr algn="ctr">
                <a:lnSpc>
                  <a:spcPts val="4080"/>
                </a:lnSpc>
              </a:pPr>
              <a:endParaRPr sz="1867"/>
            </a:p>
          </p:txBody>
        </p:sp>
      </p:grpSp>
      <p:sp>
        <p:nvSpPr>
          <p:cNvPr id="11" name="Freeform 9">
            <a:extLst>
              <a:ext uri="{FF2B5EF4-FFF2-40B4-BE49-F238E27FC236}">
                <a16:creationId xmlns:a16="http://schemas.microsoft.com/office/drawing/2014/main" id="{AC024438-BCDA-6D93-668C-A3D187000CE1}"/>
              </a:ext>
            </a:extLst>
          </p:cNvPr>
          <p:cNvSpPr/>
          <p:nvPr/>
        </p:nvSpPr>
        <p:spPr>
          <a:xfrm>
            <a:off x="1916790" y="2234622"/>
            <a:ext cx="1629959" cy="162995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FFCF3"/>
          </a:solidFill>
          <a:ln w="9525" cap="sq">
            <a:solidFill>
              <a:srgbClr val="29A89B"/>
            </a:solidFill>
            <a:prstDash val="solid"/>
            <a:miter/>
          </a:ln>
        </p:spPr>
        <p:txBody>
          <a:bodyPr/>
          <a:lstStyle/>
          <a:p>
            <a:endParaRPr lang="en-US" sz="1867"/>
          </a:p>
        </p:txBody>
      </p:sp>
      <p:grpSp>
        <p:nvGrpSpPr>
          <p:cNvPr id="13" name="Group 11">
            <a:extLst>
              <a:ext uri="{FF2B5EF4-FFF2-40B4-BE49-F238E27FC236}">
                <a16:creationId xmlns:a16="http://schemas.microsoft.com/office/drawing/2014/main" id="{8394CCA7-9C74-F1EF-14E5-AA9FD371C530}"/>
              </a:ext>
            </a:extLst>
          </p:cNvPr>
          <p:cNvGrpSpPr/>
          <p:nvPr/>
        </p:nvGrpSpPr>
        <p:grpSpPr>
          <a:xfrm>
            <a:off x="3170691" y="4339970"/>
            <a:ext cx="11257991" cy="1178460"/>
            <a:chOff x="0" y="0"/>
            <a:chExt cx="2223801" cy="232782"/>
          </a:xfrm>
        </p:grpSpPr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A549AB80-11F2-7962-22B6-B871BF47BAD9}"/>
                </a:ext>
              </a:extLst>
            </p:cNvPr>
            <p:cNvSpPr/>
            <p:nvPr/>
          </p:nvSpPr>
          <p:spPr>
            <a:xfrm>
              <a:off x="0" y="0"/>
              <a:ext cx="2223801" cy="232782"/>
            </a:xfrm>
            <a:custGeom>
              <a:avLst/>
              <a:gdLst/>
              <a:ahLst/>
              <a:cxnLst/>
              <a:rect l="l" t="t" r="r" b="b"/>
              <a:pathLst>
                <a:path w="2223801" h="232782">
                  <a:moveTo>
                    <a:pt x="0" y="0"/>
                  </a:moveTo>
                  <a:lnTo>
                    <a:pt x="2223801" y="0"/>
                  </a:lnTo>
                  <a:lnTo>
                    <a:pt x="2223801" y="232782"/>
                  </a:lnTo>
                  <a:lnTo>
                    <a:pt x="0" y="232782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gradFill>
                <a:gsLst>
                  <a:gs pos="0">
                    <a:srgbClr val="FFFCF3">
                      <a:alpha val="100000"/>
                    </a:srgbClr>
                  </a:gs>
                  <a:gs pos="50000">
                    <a:srgbClr val="FFFEFD">
                      <a:alpha val="100000"/>
                    </a:srgbClr>
                  </a:gs>
                  <a:gs pos="100000">
                    <a:srgbClr val="29A89B">
                      <a:alpha val="100000"/>
                    </a:srgbClr>
                  </a:gs>
                </a:gsLst>
                <a:lin ang="5400000"/>
              </a:gradFill>
              <a:prstDash val="solid"/>
              <a:miter/>
            </a:ln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60F7E452-754B-2CF6-47B7-28C033F7B7ED}"/>
                </a:ext>
              </a:extLst>
            </p:cNvPr>
            <p:cNvSpPr txBox="1"/>
            <p:nvPr/>
          </p:nvSpPr>
          <p:spPr>
            <a:xfrm>
              <a:off x="0" y="-9525"/>
              <a:ext cx="2223801" cy="242307"/>
            </a:xfrm>
            <a:prstGeom prst="rect">
              <a:avLst/>
            </a:prstGeom>
          </p:spPr>
          <p:txBody>
            <a:bodyPr lIns="67733" tIns="67733" rIns="67733" bIns="67733" rtlCol="0" anchor="ctr"/>
            <a:lstStyle/>
            <a:p>
              <a:pPr algn="ctr">
                <a:lnSpc>
                  <a:spcPts val="4080"/>
                </a:lnSpc>
              </a:pPr>
              <a:endParaRPr sz="1867"/>
            </a:p>
          </p:txBody>
        </p:sp>
      </p:grpSp>
      <p:sp>
        <p:nvSpPr>
          <p:cNvPr id="17" name="Freeform 15">
            <a:extLst>
              <a:ext uri="{FF2B5EF4-FFF2-40B4-BE49-F238E27FC236}">
                <a16:creationId xmlns:a16="http://schemas.microsoft.com/office/drawing/2014/main" id="{0B9A9BD7-A664-8D71-71F8-C3F875154045}"/>
              </a:ext>
            </a:extLst>
          </p:cNvPr>
          <p:cNvSpPr/>
          <p:nvPr/>
        </p:nvSpPr>
        <p:spPr>
          <a:xfrm>
            <a:off x="1916790" y="4114222"/>
            <a:ext cx="1629959" cy="162995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FFCF3"/>
          </a:solidFill>
          <a:ln w="9525" cap="sq">
            <a:solidFill>
              <a:srgbClr val="29A89B"/>
            </a:solidFill>
            <a:prstDash val="solid"/>
            <a:miter/>
          </a:ln>
        </p:spPr>
        <p:txBody>
          <a:bodyPr/>
          <a:lstStyle/>
          <a:p>
            <a:endParaRPr lang="en-US" sz="1867"/>
          </a:p>
        </p:txBody>
      </p:sp>
      <p:grpSp>
        <p:nvGrpSpPr>
          <p:cNvPr id="19" name="Group 17">
            <a:extLst>
              <a:ext uri="{FF2B5EF4-FFF2-40B4-BE49-F238E27FC236}">
                <a16:creationId xmlns:a16="http://schemas.microsoft.com/office/drawing/2014/main" id="{82B2A892-868F-1A91-E39B-601B97F0E18E}"/>
              </a:ext>
            </a:extLst>
          </p:cNvPr>
          <p:cNvGrpSpPr/>
          <p:nvPr/>
        </p:nvGrpSpPr>
        <p:grpSpPr>
          <a:xfrm>
            <a:off x="3170691" y="6219570"/>
            <a:ext cx="11257991" cy="1178460"/>
            <a:chOff x="0" y="0"/>
            <a:chExt cx="2223801" cy="232782"/>
          </a:xfrm>
        </p:grpSpPr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D786272B-6FCC-8078-036C-DE80CA9A58B8}"/>
                </a:ext>
              </a:extLst>
            </p:cNvPr>
            <p:cNvSpPr/>
            <p:nvPr/>
          </p:nvSpPr>
          <p:spPr>
            <a:xfrm>
              <a:off x="0" y="0"/>
              <a:ext cx="2223801" cy="232782"/>
            </a:xfrm>
            <a:custGeom>
              <a:avLst/>
              <a:gdLst/>
              <a:ahLst/>
              <a:cxnLst/>
              <a:rect l="l" t="t" r="r" b="b"/>
              <a:pathLst>
                <a:path w="2223801" h="232782">
                  <a:moveTo>
                    <a:pt x="0" y="0"/>
                  </a:moveTo>
                  <a:lnTo>
                    <a:pt x="2223801" y="0"/>
                  </a:lnTo>
                  <a:lnTo>
                    <a:pt x="2223801" y="232782"/>
                  </a:lnTo>
                  <a:lnTo>
                    <a:pt x="0" y="232782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gradFill>
                <a:gsLst>
                  <a:gs pos="0">
                    <a:srgbClr val="FFFCF3">
                      <a:alpha val="100000"/>
                    </a:srgbClr>
                  </a:gs>
                  <a:gs pos="50000">
                    <a:srgbClr val="FFFEFD">
                      <a:alpha val="100000"/>
                    </a:srgbClr>
                  </a:gs>
                  <a:gs pos="100000">
                    <a:srgbClr val="29A89B">
                      <a:alpha val="100000"/>
                    </a:srgbClr>
                  </a:gs>
                </a:gsLst>
                <a:lin ang="5400000"/>
              </a:gradFill>
              <a:prstDash val="solid"/>
              <a:miter/>
            </a:ln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21" name="TextBox 19">
              <a:extLst>
                <a:ext uri="{FF2B5EF4-FFF2-40B4-BE49-F238E27FC236}">
                  <a16:creationId xmlns:a16="http://schemas.microsoft.com/office/drawing/2014/main" id="{812B07B1-9387-C378-DE3D-F0970C597441}"/>
                </a:ext>
              </a:extLst>
            </p:cNvPr>
            <p:cNvSpPr txBox="1"/>
            <p:nvPr/>
          </p:nvSpPr>
          <p:spPr>
            <a:xfrm>
              <a:off x="0" y="-9525"/>
              <a:ext cx="2223801" cy="242307"/>
            </a:xfrm>
            <a:prstGeom prst="rect">
              <a:avLst/>
            </a:prstGeom>
          </p:spPr>
          <p:txBody>
            <a:bodyPr lIns="67733" tIns="67733" rIns="67733" bIns="67733" rtlCol="0" anchor="ctr"/>
            <a:lstStyle/>
            <a:p>
              <a:pPr algn="ctr">
                <a:lnSpc>
                  <a:spcPts val="4080"/>
                </a:lnSpc>
              </a:pPr>
              <a:endParaRPr sz="1867"/>
            </a:p>
          </p:txBody>
        </p:sp>
      </p:grpSp>
      <p:sp>
        <p:nvSpPr>
          <p:cNvPr id="23" name="Freeform 21">
            <a:extLst>
              <a:ext uri="{FF2B5EF4-FFF2-40B4-BE49-F238E27FC236}">
                <a16:creationId xmlns:a16="http://schemas.microsoft.com/office/drawing/2014/main" id="{42180DE5-EAD0-3063-D09F-B41949BDE8AB}"/>
              </a:ext>
            </a:extLst>
          </p:cNvPr>
          <p:cNvSpPr/>
          <p:nvPr/>
        </p:nvSpPr>
        <p:spPr>
          <a:xfrm>
            <a:off x="1916790" y="5993822"/>
            <a:ext cx="1629959" cy="162995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FFCF3"/>
          </a:solidFill>
          <a:ln w="9525" cap="sq">
            <a:solidFill>
              <a:srgbClr val="29A89B"/>
            </a:solidFill>
            <a:prstDash val="solid"/>
            <a:miter/>
          </a:ln>
        </p:spPr>
        <p:txBody>
          <a:bodyPr/>
          <a:lstStyle/>
          <a:p>
            <a:endParaRPr lang="en-US" sz="1867"/>
          </a:p>
        </p:txBody>
      </p:sp>
      <p:grpSp>
        <p:nvGrpSpPr>
          <p:cNvPr id="25" name="Group 23">
            <a:extLst>
              <a:ext uri="{FF2B5EF4-FFF2-40B4-BE49-F238E27FC236}">
                <a16:creationId xmlns:a16="http://schemas.microsoft.com/office/drawing/2014/main" id="{F9E1CD20-2E06-AD5E-A318-A839097083D6}"/>
              </a:ext>
            </a:extLst>
          </p:cNvPr>
          <p:cNvGrpSpPr/>
          <p:nvPr/>
        </p:nvGrpSpPr>
        <p:grpSpPr>
          <a:xfrm>
            <a:off x="3170691" y="8099170"/>
            <a:ext cx="11257991" cy="1178460"/>
            <a:chOff x="0" y="0"/>
            <a:chExt cx="2223801" cy="232782"/>
          </a:xfrm>
        </p:grpSpPr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B9029704-CF8C-64B0-3AF6-ADE34EAB43B3}"/>
                </a:ext>
              </a:extLst>
            </p:cNvPr>
            <p:cNvSpPr/>
            <p:nvPr/>
          </p:nvSpPr>
          <p:spPr>
            <a:xfrm>
              <a:off x="0" y="0"/>
              <a:ext cx="2223801" cy="232782"/>
            </a:xfrm>
            <a:custGeom>
              <a:avLst/>
              <a:gdLst/>
              <a:ahLst/>
              <a:cxnLst/>
              <a:rect l="l" t="t" r="r" b="b"/>
              <a:pathLst>
                <a:path w="2223801" h="232782">
                  <a:moveTo>
                    <a:pt x="0" y="0"/>
                  </a:moveTo>
                  <a:lnTo>
                    <a:pt x="2223801" y="0"/>
                  </a:lnTo>
                  <a:lnTo>
                    <a:pt x="2223801" y="232782"/>
                  </a:lnTo>
                  <a:lnTo>
                    <a:pt x="0" y="232782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gradFill>
                <a:gsLst>
                  <a:gs pos="0">
                    <a:srgbClr val="FFFCF3">
                      <a:alpha val="100000"/>
                    </a:srgbClr>
                  </a:gs>
                  <a:gs pos="50000">
                    <a:srgbClr val="FFFEFD">
                      <a:alpha val="100000"/>
                    </a:srgbClr>
                  </a:gs>
                  <a:gs pos="100000">
                    <a:srgbClr val="29A89B">
                      <a:alpha val="100000"/>
                    </a:srgbClr>
                  </a:gs>
                </a:gsLst>
                <a:lin ang="5400000"/>
              </a:gradFill>
              <a:prstDash val="solid"/>
              <a:miter/>
            </a:ln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27" name="TextBox 25">
              <a:extLst>
                <a:ext uri="{FF2B5EF4-FFF2-40B4-BE49-F238E27FC236}">
                  <a16:creationId xmlns:a16="http://schemas.microsoft.com/office/drawing/2014/main" id="{70C3502A-8B8B-5F94-F8BA-BB1C08655100}"/>
                </a:ext>
              </a:extLst>
            </p:cNvPr>
            <p:cNvSpPr txBox="1"/>
            <p:nvPr/>
          </p:nvSpPr>
          <p:spPr>
            <a:xfrm>
              <a:off x="0" y="-9525"/>
              <a:ext cx="2223801" cy="242307"/>
            </a:xfrm>
            <a:prstGeom prst="rect">
              <a:avLst/>
            </a:prstGeom>
          </p:spPr>
          <p:txBody>
            <a:bodyPr lIns="67733" tIns="67733" rIns="67733" bIns="67733" rtlCol="0" anchor="ctr"/>
            <a:lstStyle/>
            <a:p>
              <a:pPr algn="ctr">
                <a:lnSpc>
                  <a:spcPts val="4080"/>
                </a:lnSpc>
              </a:pPr>
              <a:endParaRPr sz="1867"/>
            </a:p>
          </p:txBody>
        </p:sp>
      </p:grpSp>
      <p:sp>
        <p:nvSpPr>
          <p:cNvPr id="29" name="Freeform 27">
            <a:extLst>
              <a:ext uri="{FF2B5EF4-FFF2-40B4-BE49-F238E27FC236}">
                <a16:creationId xmlns:a16="http://schemas.microsoft.com/office/drawing/2014/main" id="{5996CBAA-D5F6-D0C1-79B9-D9976071C7BC}"/>
              </a:ext>
            </a:extLst>
          </p:cNvPr>
          <p:cNvSpPr/>
          <p:nvPr/>
        </p:nvSpPr>
        <p:spPr>
          <a:xfrm>
            <a:off x="1916790" y="7873422"/>
            <a:ext cx="1629959" cy="162995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FFCF3"/>
          </a:solidFill>
          <a:ln w="9525" cap="sq">
            <a:solidFill>
              <a:srgbClr val="29A89B"/>
            </a:solidFill>
            <a:prstDash val="solid"/>
            <a:miter/>
          </a:ln>
        </p:spPr>
        <p:txBody>
          <a:bodyPr/>
          <a:lstStyle/>
          <a:p>
            <a:endParaRPr lang="en-US" sz="1867"/>
          </a:p>
        </p:txBody>
      </p:sp>
      <p:grpSp>
        <p:nvGrpSpPr>
          <p:cNvPr id="31" name="Group 29">
            <a:extLst>
              <a:ext uri="{FF2B5EF4-FFF2-40B4-BE49-F238E27FC236}">
                <a16:creationId xmlns:a16="http://schemas.microsoft.com/office/drawing/2014/main" id="{DA88FFEB-B7EF-0AF7-EAB8-7D42ACDE3342}"/>
              </a:ext>
            </a:extLst>
          </p:cNvPr>
          <p:cNvGrpSpPr/>
          <p:nvPr/>
        </p:nvGrpSpPr>
        <p:grpSpPr>
          <a:xfrm>
            <a:off x="3170691" y="9978770"/>
            <a:ext cx="11257991" cy="1178460"/>
            <a:chOff x="0" y="0"/>
            <a:chExt cx="2223801" cy="232782"/>
          </a:xfrm>
        </p:grpSpPr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FF09D573-3D0E-75CE-B3A5-54748CAEBBFE}"/>
                </a:ext>
              </a:extLst>
            </p:cNvPr>
            <p:cNvSpPr/>
            <p:nvPr/>
          </p:nvSpPr>
          <p:spPr>
            <a:xfrm>
              <a:off x="0" y="0"/>
              <a:ext cx="2223801" cy="232782"/>
            </a:xfrm>
            <a:custGeom>
              <a:avLst/>
              <a:gdLst/>
              <a:ahLst/>
              <a:cxnLst/>
              <a:rect l="l" t="t" r="r" b="b"/>
              <a:pathLst>
                <a:path w="2223801" h="232782">
                  <a:moveTo>
                    <a:pt x="0" y="0"/>
                  </a:moveTo>
                  <a:lnTo>
                    <a:pt x="2223801" y="0"/>
                  </a:lnTo>
                  <a:lnTo>
                    <a:pt x="2223801" y="232782"/>
                  </a:lnTo>
                  <a:lnTo>
                    <a:pt x="0" y="232782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" cap="sq">
              <a:gradFill>
                <a:gsLst>
                  <a:gs pos="0">
                    <a:srgbClr val="FFFCF3">
                      <a:alpha val="100000"/>
                    </a:srgbClr>
                  </a:gs>
                  <a:gs pos="50000">
                    <a:srgbClr val="FFFEFD">
                      <a:alpha val="100000"/>
                    </a:srgbClr>
                  </a:gs>
                  <a:gs pos="100000">
                    <a:srgbClr val="29A89B">
                      <a:alpha val="100000"/>
                    </a:srgbClr>
                  </a:gs>
                </a:gsLst>
                <a:lin ang="5400000"/>
              </a:gradFill>
              <a:prstDash val="solid"/>
              <a:miter/>
            </a:ln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33" name="TextBox 31">
              <a:extLst>
                <a:ext uri="{FF2B5EF4-FFF2-40B4-BE49-F238E27FC236}">
                  <a16:creationId xmlns:a16="http://schemas.microsoft.com/office/drawing/2014/main" id="{E7A25ED6-0D29-FFE2-573B-C20EFA914709}"/>
                </a:ext>
              </a:extLst>
            </p:cNvPr>
            <p:cNvSpPr txBox="1"/>
            <p:nvPr/>
          </p:nvSpPr>
          <p:spPr>
            <a:xfrm>
              <a:off x="0" y="-9525"/>
              <a:ext cx="2223801" cy="242307"/>
            </a:xfrm>
            <a:prstGeom prst="rect">
              <a:avLst/>
            </a:prstGeom>
          </p:spPr>
          <p:txBody>
            <a:bodyPr lIns="67733" tIns="67733" rIns="67733" bIns="67733" rtlCol="0" anchor="ctr"/>
            <a:lstStyle/>
            <a:p>
              <a:pPr algn="ctr">
                <a:lnSpc>
                  <a:spcPts val="4080"/>
                </a:lnSpc>
              </a:pPr>
              <a:endParaRPr sz="1867"/>
            </a:p>
          </p:txBody>
        </p:sp>
      </p:grpSp>
      <p:sp>
        <p:nvSpPr>
          <p:cNvPr id="35" name="Freeform 33">
            <a:extLst>
              <a:ext uri="{FF2B5EF4-FFF2-40B4-BE49-F238E27FC236}">
                <a16:creationId xmlns:a16="http://schemas.microsoft.com/office/drawing/2014/main" id="{7039A3E6-B9BF-CB28-9D62-608E188158C6}"/>
              </a:ext>
            </a:extLst>
          </p:cNvPr>
          <p:cNvSpPr/>
          <p:nvPr/>
        </p:nvSpPr>
        <p:spPr>
          <a:xfrm>
            <a:off x="1916790" y="9753022"/>
            <a:ext cx="1629959" cy="1629959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FFCF3"/>
          </a:solidFill>
          <a:ln w="9525" cap="sq">
            <a:solidFill>
              <a:srgbClr val="29A89B"/>
            </a:solidFill>
            <a:prstDash val="solid"/>
            <a:miter/>
          </a:ln>
        </p:spPr>
        <p:txBody>
          <a:bodyPr/>
          <a:lstStyle/>
          <a:p>
            <a:endParaRPr lang="en-US" sz="1867"/>
          </a:p>
        </p:txBody>
      </p:sp>
      <p:sp>
        <p:nvSpPr>
          <p:cNvPr id="37" name="Freeform 40">
            <a:extLst>
              <a:ext uri="{FF2B5EF4-FFF2-40B4-BE49-F238E27FC236}">
                <a16:creationId xmlns:a16="http://schemas.microsoft.com/office/drawing/2014/main" id="{F20C2C34-5BD8-2398-DF36-CCEDEF830148}"/>
              </a:ext>
            </a:extLst>
          </p:cNvPr>
          <p:cNvSpPr/>
          <p:nvPr/>
        </p:nvSpPr>
        <p:spPr>
          <a:xfrm>
            <a:off x="2350591" y="4548022"/>
            <a:ext cx="762357" cy="762357"/>
          </a:xfrm>
          <a:custGeom>
            <a:avLst/>
            <a:gdLst/>
            <a:ahLst/>
            <a:cxnLst/>
            <a:rect l="l" t="t" r="r" b="b"/>
            <a:pathLst>
              <a:path w="571768" h="571768">
                <a:moveTo>
                  <a:pt x="0" y="0"/>
                </a:moveTo>
                <a:lnTo>
                  <a:pt x="571768" y="0"/>
                </a:lnTo>
                <a:lnTo>
                  <a:pt x="571768" y="571768"/>
                </a:lnTo>
                <a:lnTo>
                  <a:pt x="0" y="57176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38" name="Freeform 41">
            <a:extLst>
              <a:ext uri="{FF2B5EF4-FFF2-40B4-BE49-F238E27FC236}">
                <a16:creationId xmlns:a16="http://schemas.microsoft.com/office/drawing/2014/main" id="{EE326E66-49AC-F00D-EFFE-F605A17EFBB4}"/>
              </a:ext>
            </a:extLst>
          </p:cNvPr>
          <p:cNvSpPr/>
          <p:nvPr/>
        </p:nvSpPr>
        <p:spPr>
          <a:xfrm>
            <a:off x="2381477" y="6496456"/>
            <a:ext cx="700584" cy="700584"/>
          </a:xfrm>
          <a:custGeom>
            <a:avLst/>
            <a:gdLst/>
            <a:ahLst/>
            <a:cxnLst/>
            <a:rect l="l" t="t" r="r" b="b"/>
            <a:pathLst>
              <a:path w="525438" h="525438">
                <a:moveTo>
                  <a:pt x="0" y="0"/>
                </a:moveTo>
                <a:lnTo>
                  <a:pt x="525439" y="0"/>
                </a:lnTo>
                <a:lnTo>
                  <a:pt x="525439" y="525438"/>
                </a:lnTo>
                <a:lnTo>
                  <a:pt x="0" y="52543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39" name="Freeform 42">
            <a:extLst>
              <a:ext uri="{FF2B5EF4-FFF2-40B4-BE49-F238E27FC236}">
                <a16:creationId xmlns:a16="http://schemas.microsoft.com/office/drawing/2014/main" id="{5AD4D7A7-BBA2-BDBC-C07E-D3B1EF5B1F84}"/>
              </a:ext>
            </a:extLst>
          </p:cNvPr>
          <p:cNvSpPr/>
          <p:nvPr/>
        </p:nvSpPr>
        <p:spPr>
          <a:xfrm>
            <a:off x="2383008" y="8281682"/>
            <a:ext cx="697523" cy="813437"/>
          </a:xfrm>
          <a:custGeom>
            <a:avLst/>
            <a:gdLst/>
            <a:ahLst/>
            <a:cxnLst/>
            <a:rect l="l" t="t" r="r" b="b"/>
            <a:pathLst>
              <a:path w="523142" h="610078">
                <a:moveTo>
                  <a:pt x="0" y="0"/>
                </a:moveTo>
                <a:lnTo>
                  <a:pt x="523143" y="0"/>
                </a:lnTo>
                <a:lnTo>
                  <a:pt x="523143" y="610078"/>
                </a:lnTo>
                <a:lnTo>
                  <a:pt x="0" y="610078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40" name="Freeform 43">
            <a:extLst>
              <a:ext uri="{FF2B5EF4-FFF2-40B4-BE49-F238E27FC236}">
                <a16:creationId xmlns:a16="http://schemas.microsoft.com/office/drawing/2014/main" id="{C7D81635-010B-2364-9F02-2A1F6FEEEE00}"/>
              </a:ext>
            </a:extLst>
          </p:cNvPr>
          <p:cNvSpPr/>
          <p:nvPr/>
        </p:nvSpPr>
        <p:spPr>
          <a:xfrm>
            <a:off x="2372019" y="10189180"/>
            <a:ext cx="719501" cy="744633"/>
          </a:xfrm>
          <a:custGeom>
            <a:avLst/>
            <a:gdLst/>
            <a:ahLst/>
            <a:cxnLst/>
            <a:rect l="l" t="t" r="r" b="b"/>
            <a:pathLst>
              <a:path w="539626" h="558475">
                <a:moveTo>
                  <a:pt x="0" y="0"/>
                </a:moveTo>
                <a:lnTo>
                  <a:pt x="539626" y="0"/>
                </a:lnTo>
                <a:lnTo>
                  <a:pt x="539626" y="558475"/>
                </a:lnTo>
                <a:lnTo>
                  <a:pt x="0" y="55847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41" name="Freeform 44">
            <a:extLst>
              <a:ext uri="{FF2B5EF4-FFF2-40B4-BE49-F238E27FC236}">
                <a16:creationId xmlns:a16="http://schemas.microsoft.com/office/drawing/2014/main" id="{D4EFF1EF-4C39-09B7-80F5-986D1F2DE64A}"/>
              </a:ext>
            </a:extLst>
          </p:cNvPr>
          <p:cNvSpPr/>
          <p:nvPr/>
        </p:nvSpPr>
        <p:spPr>
          <a:xfrm>
            <a:off x="2318551" y="2699629"/>
            <a:ext cx="826436" cy="633257"/>
          </a:xfrm>
          <a:custGeom>
            <a:avLst/>
            <a:gdLst/>
            <a:ahLst/>
            <a:cxnLst/>
            <a:rect l="l" t="t" r="r" b="b"/>
            <a:pathLst>
              <a:path w="619827" h="474943">
                <a:moveTo>
                  <a:pt x="0" y="0"/>
                </a:moveTo>
                <a:lnTo>
                  <a:pt x="619827" y="0"/>
                </a:lnTo>
                <a:lnTo>
                  <a:pt x="619827" y="474942"/>
                </a:lnTo>
                <a:lnTo>
                  <a:pt x="0" y="474942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42" name="TextBox 48">
            <a:extLst>
              <a:ext uri="{FF2B5EF4-FFF2-40B4-BE49-F238E27FC236}">
                <a16:creationId xmlns:a16="http://schemas.microsoft.com/office/drawing/2014/main" id="{42BC5EEE-EDCD-0551-2081-A4C4A437705F}"/>
              </a:ext>
            </a:extLst>
          </p:cNvPr>
          <p:cNvSpPr txBox="1"/>
          <p:nvPr/>
        </p:nvSpPr>
        <p:spPr>
          <a:xfrm>
            <a:off x="3899849" y="2820034"/>
            <a:ext cx="10114987" cy="42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12"/>
              </a:lnSpc>
            </a:pPr>
            <a:r>
              <a:rPr lang="en-US" sz="3067"/>
              <a:t>Iteration is good! Start small, learn, grow</a:t>
            </a:r>
          </a:p>
        </p:txBody>
      </p:sp>
      <p:sp>
        <p:nvSpPr>
          <p:cNvPr id="43" name="TextBox 49">
            <a:extLst>
              <a:ext uri="{FF2B5EF4-FFF2-40B4-BE49-F238E27FC236}">
                <a16:creationId xmlns:a16="http://schemas.microsoft.com/office/drawing/2014/main" id="{38C42ABE-BABF-1C47-3A7B-A0A664C150C6}"/>
              </a:ext>
            </a:extLst>
          </p:cNvPr>
          <p:cNvSpPr txBox="1"/>
          <p:nvPr/>
        </p:nvSpPr>
        <p:spPr>
          <a:xfrm>
            <a:off x="3899849" y="4497221"/>
            <a:ext cx="10272643" cy="8976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96"/>
              </a:lnSpc>
            </a:pPr>
            <a:r>
              <a:rPr lang="en-US" sz="3067"/>
              <a:t>Nonprofit leaders are: innovative, creative, nimble, community-centered, and problem-solvers</a:t>
            </a:r>
          </a:p>
        </p:txBody>
      </p:sp>
      <p:sp>
        <p:nvSpPr>
          <p:cNvPr id="44" name="TextBox 50">
            <a:extLst>
              <a:ext uri="{FF2B5EF4-FFF2-40B4-BE49-F238E27FC236}">
                <a16:creationId xmlns:a16="http://schemas.microsoft.com/office/drawing/2014/main" id="{1D4A71CE-EE2A-9F6F-0ED9-A9945DC3599E}"/>
              </a:ext>
            </a:extLst>
          </p:cNvPr>
          <p:cNvSpPr txBox="1"/>
          <p:nvPr/>
        </p:nvSpPr>
        <p:spPr>
          <a:xfrm>
            <a:off x="3821021" y="6550836"/>
            <a:ext cx="10114987" cy="4453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80"/>
              </a:lnSpc>
            </a:pPr>
            <a:r>
              <a:rPr lang="en-US" sz="3067"/>
              <a:t>The goal is to support your staff and your community</a:t>
            </a:r>
          </a:p>
        </p:txBody>
      </p:sp>
      <p:sp>
        <p:nvSpPr>
          <p:cNvPr id="45" name="TextBox 51">
            <a:extLst>
              <a:ext uri="{FF2B5EF4-FFF2-40B4-BE49-F238E27FC236}">
                <a16:creationId xmlns:a16="http://schemas.microsoft.com/office/drawing/2014/main" id="{9DE3EA37-6F06-8FB5-782B-E8E16ACD63DD}"/>
              </a:ext>
            </a:extLst>
          </p:cNvPr>
          <p:cNvSpPr txBox="1"/>
          <p:nvPr/>
        </p:nvSpPr>
        <p:spPr>
          <a:xfrm>
            <a:off x="3899849" y="8396300"/>
            <a:ext cx="10114987" cy="4453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80"/>
              </a:lnSpc>
            </a:pPr>
            <a:r>
              <a:rPr lang="en-US" sz="3067"/>
              <a:t>Add AI into your decision-making loop</a:t>
            </a:r>
          </a:p>
        </p:txBody>
      </p:sp>
      <p:sp>
        <p:nvSpPr>
          <p:cNvPr id="46" name="TextBox 52">
            <a:extLst>
              <a:ext uri="{FF2B5EF4-FFF2-40B4-BE49-F238E27FC236}">
                <a16:creationId xmlns:a16="http://schemas.microsoft.com/office/drawing/2014/main" id="{4AD42031-CC1D-9D0A-0CB6-FED3E9085822}"/>
              </a:ext>
            </a:extLst>
          </p:cNvPr>
          <p:cNvSpPr txBox="1"/>
          <p:nvPr/>
        </p:nvSpPr>
        <p:spPr>
          <a:xfrm>
            <a:off x="3899849" y="10255531"/>
            <a:ext cx="10272643" cy="4488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96"/>
              </a:lnSpc>
            </a:pPr>
            <a:r>
              <a:rPr lang="en-US" sz="3067"/>
              <a:t>AI is powered by data: the people, the history, the policies</a:t>
            </a:r>
          </a:p>
        </p:txBody>
      </p:sp>
    </p:spTree>
    <p:extLst>
      <p:ext uri="{BB962C8B-B14F-4D97-AF65-F5344CB8AC3E}">
        <p14:creationId xmlns:p14="http://schemas.microsoft.com/office/powerpoint/2010/main" val="3320619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e6c9ab968b_0_105"/>
          <p:cNvSpPr/>
          <p:nvPr/>
        </p:nvSpPr>
        <p:spPr>
          <a:xfrm rot="10800000" flipH="1">
            <a:off x="-24600" y="-49300"/>
            <a:ext cx="24384000" cy="82701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rgbClr val="5E5E5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4" name="Google Shape;214;g2e6c9ab968b_0_105"/>
          <p:cNvSpPr txBox="1"/>
          <p:nvPr/>
        </p:nvSpPr>
        <p:spPr>
          <a:xfrm>
            <a:off x="21675000" y="12528400"/>
            <a:ext cx="2709000" cy="7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Helvetica Neue"/>
              <a:buNone/>
            </a:pPr>
            <a:r>
              <a:rPr lang="en-US" sz="34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2024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2e6c9ab968b_0_105"/>
          <p:cNvSpPr txBox="1"/>
          <p:nvPr/>
        </p:nvSpPr>
        <p:spPr>
          <a:xfrm>
            <a:off x="7226100" y="3382125"/>
            <a:ext cx="10471500" cy="20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683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THANK YOU!</a:t>
            </a:r>
            <a:endParaRPr sz="11180"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216" name="Google Shape;216;g2e6c9ab968b_0_105"/>
          <p:cNvCxnSpPr/>
          <p:nvPr/>
        </p:nvCxnSpPr>
        <p:spPr>
          <a:xfrm>
            <a:off x="17469000" y="4415475"/>
            <a:ext cx="6896700" cy="0"/>
          </a:xfrm>
          <a:prstGeom prst="straightConnector1">
            <a:avLst/>
          </a:prstGeom>
          <a:noFill/>
          <a:ln w="76200" cap="flat" cmpd="sng">
            <a:solidFill>
              <a:srgbClr val="29A89B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7" name="Google Shape;217;g2e6c9ab968b_0_105"/>
          <p:cNvCxnSpPr/>
          <p:nvPr/>
        </p:nvCxnSpPr>
        <p:spPr>
          <a:xfrm>
            <a:off x="0" y="4415475"/>
            <a:ext cx="6896700" cy="0"/>
          </a:xfrm>
          <a:prstGeom prst="straightConnector1">
            <a:avLst/>
          </a:prstGeom>
          <a:noFill/>
          <a:ln w="76200" cap="flat" cmpd="sng">
            <a:solidFill>
              <a:srgbClr val="29A89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8" name="Google Shape;218;g2e6c9ab968b_0_105"/>
          <p:cNvSpPr txBox="1"/>
          <p:nvPr/>
        </p:nvSpPr>
        <p:spPr>
          <a:xfrm>
            <a:off x="2891499" y="11341450"/>
            <a:ext cx="79182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Helvetica Neue Light"/>
              <a:buNone/>
            </a:pPr>
            <a:r>
              <a:rPr lang="en-US" sz="3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https://www.anbadvisory.com/</a:t>
            </a:r>
            <a:endParaRPr sz="3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19" name="Google Shape;219;g2e6c9ab968b_0_1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43726" y="11416402"/>
            <a:ext cx="549000" cy="54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2118456-23B4-DC88-12B1-1D3593144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This training provides a framework to help nonprofits navigate the current AI environment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DD6259C-2BFD-1AEF-11AC-BE40373BCB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37542" y="4216400"/>
            <a:ext cx="10354458" cy="34036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800" dirty="0"/>
              <a:t>Many conversations about AI – the good, the bad, the ugly</a:t>
            </a:r>
          </a:p>
          <a:p>
            <a:pPr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800" dirty="0"/>
              <a:t>Pressure to adopt AI and to manage internal AI use</a:t>
            </a:r>
          </a:p>
          <a:p>
            <a:pPr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800" dirty="0"/>
              <a:t>Ongoing conversations about guardrails and guidance</a:t>
            </a:r>
          </a:p>
          <a:p>
            <a:pPr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800" dirty="0"/>
              <a:t>Resource constraints as nonprofits tackle ambitious missions</a:t>
            </a:r>
          </a:p>
          <a:p>
            <a:endParaRPr lang="en-US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575DFE-2170-EB4C-8078-9552325F2680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0" y="13081000"/>
            <a:ext cx="368300" cy="374650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 sz="24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8" name="Google Shape;113;p2">
            <a:extLst>
              <a:ext uri="{FF2B5EF4-FFF2-40B4-BE49-F238E27FC236}">
                <a16:creationId xmlns:a16="http://schemas.microsoft.com/office/drawing/2014/main" id="{1FA36064-3B16-751C-EAC4-9B7F19B6510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097000" y="3886200"/>
            <a:ext cx="8816799" cy="581925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FBB5304-17E1-9A43-1F99-42F89D8960C6}"/>
              </a:ext>
            </a:extLst>
          </p:cNvPr>
          <p:cNvSpPr txBox="1">
            <a:spLocks/>
          </p:cNvSpPr>
          <p:nvPr/>
        </p:nvSpPr>
        <p:spPr>
          <a:xfrm>
            <a:off x="1837542" y="8864600"/>
            <a:ext cx="10354458" cy="180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914400" marR="0" lvl="0" indent="-67151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25000"/>
              <a:buFont typeface="Arial" panose="020B0604020202020204" pitchFamily="34" charset="0"/>
              <a:buChar char="•"/>
              <a:tabLst/>
              <a:defRPr sz="3200" b="0" i="0" u="none" strike="noStrike" cap="none">
                <a:solidFill>
                  <a:srgbClr val="000000"/>
                </a:solidFill>
                <a:latin typeface="+mj-lt"/>
                <a:ea typeface="Helvetica Neue"/>
                <a:cs typeface="Helvetica Neue"/>
                <a:sym typeface="Helvetica Neue"/>
              </a:defRPr>
            </a:lvl1pPr>
            <a:lvl2pPr marL="914400" marR="0" lvl="1" indent="-60960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60960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60960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609600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71475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371475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371475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371475" algn="l" rtl="0">
              <a:lnSpc>
                <a:spcPct val="100000"/>
              </a:lnSpc>
              <a:spcBef>
                <a:spcPts val="590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Helvetica Neue"/>
              <a:buChar char="•"/>
              <a:defRPr sz="5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r>
              <a:rPr lang="en-US" sz="2800" dirty="0"/>
              <a:t>A framework that provides sample language for internal policies, examples of use, and materials for conversations with boards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9AF083A-1850-244A-5A1C-A4B71E069216}"/>
              </a:ext>
            </a:extLst>
          </p:cNvPr>
          <p:cNvSpPr/>
          <p:nvPr/>
        </p:nvSpPr>
        <p:spPr>
          <a:xfrm>
            <a:off x="1828799" y="3352800"/>
            <a:ext cx="10202057" cy="838200"/>
          </a:xfrm>
          <a:prstGeom prst="roundRect">
            <a:avLst/>
          </a:prstGeom>
          <a:solidFill>
            <a:srgbClr val="29A8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Current Environment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83A35CD-D4F3-DB9F-5DEF-E705EB304383}"/>
              </a:ext>
            </a:extLst>
          </p:cNvPr>
          <p:cNvSpPr/>
          <p:nvPr/>
        </p:nvSpPr>
        <p:spPr>
          <a:xfrm>
            <a:off x="1828799" y="8001000"/>
            <a:ext cx="10202057" cy="838200"/>
          </a:xfrm>
          <a:prstGeom prst="roundRect">
            <a:avLst/>
          </a:prstGeom>
          <a:solidFill>
            <a:srgbClr val="29A8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What This Project Provides</a:t>
            </a:r>
          </a:p>
        </p:txBody>
      </p:sp>
    </p:spTree>
    <p:extLst>
      <p:ext uri="{BB962C8B-B14F-4D97-AF65-F5344CB8AC3E}">
        <p14:creationId xmlns:p14="http://schemas.microsoft.com/office/powerpoint/2010/main" val="3594300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2702D9-9736-C74E-9A33-22888F712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Six modules will guide you through important considerations for nonprofits when implementing AI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4556E-39C9-DC38-C957-A26E598E3A72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959031" y="13081000"/>
            <a:ext cx="453238" cy="461059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60433DF-B4DD-FD9A-9066-B0164AC3B64A}"/>
              </a:ext>
            </a:extLst>
          </p:cNvPr>
          <p:cNvSpPr/>
          <p:nvPr/>
        </p:nvSpPr>
        <p:spPr>
          <a:xfrm>
            <a:off x="1676400" y="3962400"/>
            <a:ext cx="5578221" cy="1981200"/>
          </a:xfrm>
          <a:prstGeom prst="roundRect">
            <a:avLst/>
          </a:prstGeom>
          <a:solidFill>
            <a:srgbClr val="29A8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Governance Framework: An Overview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9E9331C-8B8A-E194-C91E-DD1BD35CED88}"/>
              </a:ext>
            </a:extLst>
          </p:cNvPr>
          <p:cNvSpPr/>
          <p:nvPr/>
        </p:nvSpPr>
        <p:spPr>
          <a:xfrm>
            <a:off x="8831390" y="3962400"/>
            <a:ext cx="5578221" cy="1981200"/>
          </a:xfrm>
          <a:prstGeom prst="roundRect">
            <a:avLst/>
          </a:prstGeom>
          <a:solidFill>
            <a:srgbClr val="29A8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Overarching Principles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2171164-A0E1-AEF1-E199-1ECCF6B8856D}"/>
              </a:ext>
            </a:extLst>
          </p:cNvPr>
          <p:cNvSpPr/>
          <p:nvPr/>
        </p:nvSpPr>
        <p:spPr>
          <a:xfrm>
            <a:off x="15986379" y="3962400"/>
            <a:ext cx="5578221" cy="1981200"/>
          </a:xfrm>
          <a:prstGeom prst="roundRect">
            <a:avLst/>
          </a:prstGeom>
          <a:solidFill>
            <a:srgbClr val="29A8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Deciding on AI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B27D6FC-417B-A212-EF72-D6AB9C2BA7C1}"/>
              </a:ext>
            </a:extLst>
          </p:cNvPr>
          <p:cNvSpPr/>
          <p:nvPr/>
        </p:nvSpPr>
        <p:spPr>
          <a:xfrm>
            <a:off x="1676400" y="8305800"/>
            <a:ext cx="5578221" cy="1981200"/>
          </a:xfrm>
          <a:prstGeom prst="roundRect">
            <a:avLst/>
          </a:prstGeom>
          <a:solidFill>
            <a:srgbClr val="29A8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Tools Evaluation, Development, &amp; Analysis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20D1D86-A9FE-1FB9-2D50-C009F8504B37}"/>
              </a:ext>
            </a:extLst>
          </p:cNvPr>
          <p:cNvSpPr/>
          <p:nvPr/>
        </p:nvSpPr>
        <p:spPr>
          <a:xfrm>
            <a:off x="8831390" y="8305800"/>
            <a:ext cx="5578221" cy="1981200"/>
          </a:xfrm>
          <a:prstGeom prst="roundRect">
            <a:avLst/>
          </a:prstGeom>
          <a:solidFill>
            <a:srgbClr val="29A8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Data Privacy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7B2A02C-F0C9-FC66-23AA-FFA79B68C6EF}"/>
              </a:ext>
            </a:extLst>
          </p:cNvPr>
          <p:cNvSpPr/>
          <p:nvPr/>
        </p:nvSpPr>
        <p:spPr>
          <a:xfrm>
            <a:off x="15986379" y="8305800"/>
            <a:ext cx="5578221" cy="1981200"/>
          </a:xfrm>
          <a:prstGeom prst="roundRect">
            <a:avLst/>
          </a:prstGeom>
          <a:solidFill>
            <a:srgbClr val="29A8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Data &amp; IT Governance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4EAB86-B042-FE80-A708-BB4A57E6D87B}"/>
              </a:ext>
            </a:extLst>
          </p:cNvPr>
          <p:cNvSpPr/>
          <p:nvPr/>
        </p:nvSpPr>
        <p:spPr>
          <a:xfrm>
            <a:off x="1219200" y="3505200"/>
            <a:ext cx="990600" cy="99060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C1D65B3-CBE6-7C3A-2EFC-2472D42C16E5}"/>
              </a:ext>
            </a:extLst>
          </p:cNvPr>
          <p:cNvSpPr/>
          <p:nvPr/>
        </p:nvSpPr>
        <p:spPr>
          <a:xfrm>
            <a:off x="8458200" y="3505200"/>
            <a:ext cx="990600" cy="99060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DBDEDEB-BB98-1D10-5EC3-0F243CCA469D}"/>
              </a:ext>
            </a:extLst>
          </p:cNvPr>
          <p:cNvSpPr/>
          <p:nvPr/>
        </p:nvSpPr>
        <p:spPr>
          <a:xfrm>
            <a:off x="15697200" y="3505200"/>
            <a:ext cx="990600" cy="99060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3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396A6FC-C8EE-F878-EFFE-6CBD6AE8D2B1}"/>
              </a:ext>
            </a:extLst>
          </p:cNvPr>
          <p:cNvSpPr/>
          <p:nvPr/>
        </p:nvSpPr>
        <p:spPr>
          <a:xfrm>
            <a:off x="1219200" y="7772400"/>
            <a:ext cx="990600" cy="99060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6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0214D19-C645-BC53-B1F4-AA4D89BE4132}"/>
              </a:ext>
            </a:extLst>
          </p:cNvPr>
          <p:cNvSpPr/>
          <p:nvPr/>
        </p:nvSpPr>
        <p:spPr>
          <a:xfrm>
            <a:off x="8458200" y="7772400"/>
            <a:ext cx="990600" cy="99060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5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F009F5F-39C5-9566-EB5C-24D30325AF62}"/>
              </a:ext>
            </a:extLst>
          </p:cNvPr>
          <p:cNvSpPr/>
          <p:nvPr/>
        </p:nvSpPr>
        <p:spPr>
          <a:xfrm>
            <a:off x="15697200" y="7772400"/>
            <a:ext cx="990600" cy="990600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4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430C48F8-14B8-A5F5-147F-C56A88828A44}"/>
              </a:ext>
            </a:extLst>
          </p:cNvPr>
          <p:cNvSpPr/>
          <p:nvPr/>
        </p:nvSpPr>
        <p:spPr>
          <a:xfrm>
            <a:off x="7711821" y="4699000"/>
            <a:ext cx="746379" cy="635000"/>
          </a:xfrm>
          <a:prstGeom prst="rightArrow">
            <a:avLst/>
          </a:prstGeom>
          <a:solidFill>
            <a:schemeClr val="tx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5E649AD9-56F7-CAA4-18F4-E35ADA4424C9}"/>
              </a:ext>
            </a:extLst>
          </p:cNvPr>
          <p:cNvSpPr/>
          <p:nvPr/>
        </p:nvSpPr>
        <p:spPr>
          <a:xfrm>
            <a:off x="14782800" y="4699000"/>
            <a:ext cx="746379" cy="635000"/>
          </a:xfrm>
          <a:prstGeom prst="rightArrow">
            <a:avLst/>
          </a:prstGeom>
          <a:solidFill>
            <a:schemeClr val="tx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19CDB967-4C9A-B0FA-68C4-4605861F2E22}"/>
              </a:ext>
            </a:extLst>
          </p:cNvPr>
          <p:cNvSpPr/>
          <p:nvPr/>
        </p:nvSpPr>
        <p:spPr>
          <a:xfrm flipH="1">
            <a:off x="7696200" y="9042400"/>
            <a:ext cx="746379" cy="635000"/>
          </a:xfrm>
          <a:prstGeom prst="rightArrow">
            <a:avLst/>
          </a:prstGeom>
          <a:solidFill>
            <a:schemeClr val="tx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0A5AB23A-835A-D91E-C825-10023453B5DC}"/>
              </a:ext>
            </a:extLst>
          </p:cNvPr>
          <p:cNvSpPr/>
          <p:nvPr/>
        </p:nvSpPr>
        <p:spPr>
          <a:xfrm flipH="1">
            <a:off x="14767179" y="9042400"/>
            <a:ext cx="746379" cy="635000"/>
          </a:xfrm>
          <a:prstGeom prst="rightArrow">
            <a:avLst/>
          </a:prstGeom>
          <a:solidFill>
            <a:schemeClr val="tx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U-Turn 26">
            <a:extLst>
              <a:ext uri="{FF2B5EF4-FFF2-40B4-BE49-F238E27FC236}">
                <a16:creationId xmlns:a16="http://schemas.microsoft.com/office/drawing/2014/main" id="{B0A63844-1F13-518D-3A58-CF80F22BE9A3}"/>
              </a:ext>
            </a:extLst>
          </p:cNvPr>
          <p:cNvSpPr/>
          <p:nvPr/>
        </p:nvSpPr>
        <p:spPr>
          <a:xfrm rot="5400000">
            <a:off x="21196300" y="6769100"/>
            <a:ext cx="3327400" cy="1219200"/>
          </a:xfrm>
          <a:prstGeom prst="uturnArrow">
            <a:avLst/>
          </a:prstGeom>
          <a:solidFill>
            <a:schemeClr val="tx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23DBF9D-F966-5D00-5584-9632A9E73BB5}"/>
              </a:ext>
            </a:extLst>
          </p:cNvPr>
          <p:cNvSpPr/>
          <p:nvPr/>
        </p:nvSpPr>
        <p:spPr>
          <a:xfrm>
            <a:off x="762000" y="3175000"/>
            <a:ext cx="6781801" cy="3683000"/>
          </a:xfrm>
          <a:prstGeom prst="roundRect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3473321-4A57-2849-993B-DC2D294CB943}"/>
              </a:ext>
            </a:extLst>
          </p:cNvPr>
          <p:cNvSpPr/>
          <p:nvPr/>
        </p:nvSpPr>
        <p:spPr>
          <a:xfrm>
            <a:off x="3048000" y="5943600"/>
            <a:ext cx="265898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2664763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B5E56-0AD6-5CCE-A8BF-2BF0D0088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/>
              <a:t>At the end of this training, you will be equipped to take the next step in AI implementation for your organization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05DFD1E-7CE4-280C-A034-367CA55B35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13539"/>
              </p:ext>
            </p:extLst>
          </p:nvPr>
        </p:nvGraphicFramePr>
        <p:xfrm>
          <a:off x="1066800" y="3124200"/>
          <a:ext cx="16256000" cy="822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" name="Google Shape;204;g2bc0b8dc9a4_0_603"/>
          <p:cNvPicPr preferRelativeResize="0"/>
          <p:nvPr/>
        </p:nvPicPr>
        <p:blipFill rotWithShape="1">
          <a:blip r:embed="rId7">
            <a:alphaModFix/>
          </a:blip>
          <a:srcRect l="-3914" t="-11592" r="-2174" b="-4335"/>
          <a:stretch/>
        </p:blipFill>
        <p:spPr>
          <a:xfrm>
            <a:off x="16849432" y="4191000"/>
            <a:ext cx="7077368" cy="5928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7237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C84AB-5379-1FC3-74BF-744FD917A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Nonprofit workers are at all ends of the spectrum on AI usage, though the majority are unsure how to use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557E626-19E7-DC09-0D53-B36E5509B108}"/>
              </a:ext>
            </a:extLst>
          </p:cNvPr>
          <p:cNvSpPr/>
          <p:nvPr/>
        </p:nvSpPr>
        <p:spPr>
          <a:xfrm>
            <a:off x="5257800" y="3352800"/>
            <a:ext cx="2667000" cy="2667000"/>
          </a:xfrm>
          <a:prstGeom prst="ellipse">
            <a:avLst/>
          </a:prstGeom>
          <a:noFill/>
          <a:ln w="152400">
            <a:solidFill>
              <a:srgbClr val="29A8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ysClr val="windowText" lastClr="000000"/>
                </a:solidFill>
              </a:rPr>
              <a:t>22%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35CAE5A-AE03-F100-B693-00E8242DD116}"/>
              </a:ext>
            </a:extLst>
          </p:cNvPr>
          <p:cNvSpPr/>
          <p:nvPr/>
        </p:nvSpPr>
        <p:spPr>
          <a:xfrm>
            <a:off x="10896600" y="3352800"/>
            <a:ext cx="2667000" cy="2667000"/>
          </a:xfrm>
          <a:prstGeom prst="ellipse">
            <a:avLst/>
          </a:prstGeom>
          <a:noFill/>
          <a:ln w="152400">
            <a:solidFill>
              <a:srgbClr val="29A8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ysClr val="windowText" lastClr="000000"/>
                </a:solidFill>
              </a:rPr>
              <a:t>53%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7548F4B-3DD3-92E6-E1D7-A17B8918DEFF}"/>
              </a:ext>
            </a:extLst>
          </p:cNvPr>
          <p:cNvSpPr/>
          <p:nvPr/>
        </p:nvSpPr>
        <p:spPr>
          <a:xfrm>
            <a:off x="16535400" y="3352800"/>
            <a:ext cx="2667000" cy="2667000"/>
          </a:xfrm>
          <a:prstGeom prst="ellipse">
            <a:avLst/>
          </a:prstGeom>
          <a:noFill/>
          <a:ln w="152400">
            <a:solidFill>
              <a:srgbClr val="29A89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ysClr val="windowText" lastClr="000000"/>
                </a:solidFill>
              </a:rPr>
              <a:t>19%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B66D62-A539-7D51-F8B2-459932D3F903}"/>
              </a:ext>
            </a:extLst>
          </p:cNvPr>
          <p:cNvSpPr/>
          <p:nvPr/>
        </p:nvSpPr>
        <p:spPr>
          <a:xfrm>
            <a:off x="4648200" y="6626347"/>
            <a:ext cx="3962400" cy="1676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</a:rPr>
              <a:t>Of nonprofit workers were identified as power users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17A7F0-1771-FF99-78B4-784BE079745A}"/>
              </a:ext>
            </a:extLst>
          </p:cNvPr>
          <p:cNvSpPr/>
          <p:nvPr/>
        </p:nvSpPr>
        <p:spPr>
          <a:xfrm>
            <a:off x="10210800" y="6626347"/>
            <a:ext cx="3962400" cy="1676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</a:rPr>
              <a:t>Of nonprofit workers said they were unsure of how to use AI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B40179-B762-48A8-945F-A39446334599}"/>
              </a:ext>
            </a:extLst>
          </p:cNvPr>
          <p:cNvSpPr/>
          <p:nvPr/>
        </p:nvSpPr>
        <p:spPr>
          <a:xfrm>
            <a:off x="15849600" y="6626347"/>
            <a:ext cx="3962400" cy="1676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ysClr val="windowText" lastClr="000000"/>
                </a:solidFill>
              </a:rPr>
              <a:t>Of nonprofit respondents said they had one-time training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C7FE43-63F9-9EC7-7AB8-9E2C0D06E851}"/>
              </a:ext>
            </a:extLst>
          </p:cNvPr>
          <p:cNvSpPr/>
          <p:nvPr/>
        </p:nvSpPr>
        <p:spPr>
          <a:xfrm>
            <a:off x="4648200" y="9385543"/>
            <a:ext cx="3962400" cy="10409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>
                <a:solidFill>
                  <a:sysClr val="windowText" lastClr="000000"/>
                </a:solidFill>
              </a:rPr>
              <a:t>Compared to 29% in all other industries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6C4846-1B46-A272-B4B3-A60573E5F65D}"/>
              </a:ext>
            </a:extLst>
          </p:cNvPr>
          <p:cNvSpPr/>
          <p:nvPr/>
        </p:nvSpPr>
        <p:spPr>
          <a:xfrm>
            <a:off x="10210800" y="9385543"/>
            <a:ext cx="3962400" cy="10409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>
                <a:solidFill>
                  <a:sysClr val="windowText" lastClr="000000"/>
                </a:solidFill>
              </a:rPr>
              <a:t>Compared to 40% in all other industries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6FA53EE-BE0F-ED04-485B-B0E0E7D3A722}"/>
              </a:ext>
            </a:extLst>
          </p:cNvPr>
          <p:cNvSpPr/>
          <p:nvPr/>
        </p:nvSpPr>
        <p:spPr>
          <a:xfrm>
            <a:off x="15849600" y="9385543"/>
            <a:ext cx="3962400" cy="10409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>
                <a:solidFill>
                  <a:sysClr val="windowText" lastClr="000000"/>
                </a:solidFill>
              </a:rPr>
              <a:t>Compared to 9% in all other industries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C85DCD-AC86-440B-D2AA-516D721A5330}"/>
              </a:ext>
            </a:extLst>
          </p:cNvPr>
          <p:cNvSpPr/>
          <p:nvPr/>
        </p:nvSpPr>
        <p:spPr>
          <a:xfrm>
            <a:off x="1219200" y="11734800"/>
            <a:ext cx="92202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rgbClr val="000000"/>
                </a:solidFill>
              </a:rPr>
              <a:t>Source: 2024 Microsoft productivity report</a:t>
            </a:r>
          </a:p>
        </p:txBody>
      </p:sp>
    </p:spTree>
    <p:extLst>
      <p:ext uri="{BB962C8B-B14F-4D97-AF65-F5344CB8AC3E}">
        <p14:creationId xmlns:p14="http://schemas.microsoft.com/office/powerpoint/2010/main" val="1635264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39">
            <a:extLst>
              <a:ext uri="{FF2B5EF4-FFF2-40B4-BE49-F238E27FC236}">
                <a16:creationId xmlns:a16="http://schemas.microsoft.com/office/drawing/2014/main" id="{55300D9E-08DD-1CA3-2AE2-BBFEF6257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time to implement AI policy is now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70002B-6F64-F2A7-54ED-93363098820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13081000"/>
            <a:ext cx="454025" cy="4714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Partial Circle 9">
            <a:extLst>
              <a:ext uri="{FF2B5EF4-FFF2-40B4-BE49-F238E27FC236}">
                <a16:creationId xmlns:a16="http://schemas.microsoft.com/office/drawing/2014/main" id="{10FBB3EC-DB66-A920-1E19-DD1A7C4AB38A}"/>
              </a:ext>
            </a:extLst>
          </p:cNvPr>
          <p:cNvSpPr/>
          <p:nvPr/>
        </p:nvSpPr>
        <p:spPr>
          <a:xfrm rot="21066318">
            <a:off x="8902980" y="2875267"/>
            <a:ext cx="7598664" cy="7598664"/>
          </a:xfrm>
          <a:prstGeom prst="pie">
            <a:avLst>
              <a:gd name="adj1" fmla="val 160548"/>
              <a:gd name="adj2" fmla="val 440434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11" name="Partial Circle 10">
            <a:extLst>
              <a:ext uri="{FF2B5EF4-FFF2-40B4-BE49-F238E27FC236}">
                <a16:creationId xmlns:a16="http://schemas.microsoft.com/office/drawing/2014/main" id="{331E6F46-7B35-3010-D80D-709E93C93A21}"/>
              </a:ext>
            </a:extLst>
          </p:cNvPr>
          <p:cNvSpPr/>
          <p:nvPr/>
        </p:nvSpPr>
        <p:spPr>
          <a:xfrm rot="16754976">
            <a:off x="8819209" y="2412208"/>
            <a:ext cx="7593851" cy="7593851"/>
          </a:xfrm>
          <a:prstGeom prst="pie">
            <a:avLst>
              <a:gd name="adj1" fmla="val 0"/>
              <a:gd name="adj2" fmla="val 440434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12" name="Partial Circle 11">
            <a:extLst>
              <a:ext uri="{FF2B5EF4-FFF2-40B4-BE49-F238E27FC236}">
                <a16:creationId xmlns:a16="http://schemas.microsoft.com/office/drawing/2014/main" id="{C4E96207-944E-0D90-65A2-1D799A0D560D}"/>
              </a:ext>
            </a:extLst>
          </p:cNvPr>
          <p:cNvSpPr/>
          <p:nvPr/>
        </p:nvSpPr>
        <p:spPr>
          <a:xfrm rot="12485558">
            <a:off x="8345954" y="2333121"/>
            <a:ext cx="7598664" cy="7598664"/>
          </a:xfrm>
          <a:prstGeom prst="pie">
            <a:avLst>
              <a:gd name="adj1" fmla="val 0"/>
              <a:gd name="adj2" fmla="val 4178789"/>
            </a:avLst>
          </a:prstGeom>
          <a:solidFill>
            <a:srgbClr val="29A89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13" name="Partial Circle 12">
            <a:extLst>
              <a:ext uri="{FF2B5EF4-FFF2-40B4-BE49-F238E27FC236}">
                <a16:creationId xmlns:a16="http://schemas.microsoft.com/office/drawing/2014/main" id="{EB436FEA-5D2A-3592-8B46-FCA7AB12D746}"/>
              </a:ext>
            </a:extLst>
          </p:cNvPr>
          <p:cNvSpPr/>
          <p:nvPr/>
        </p:nvSpPr>
        <p:spPr>
          <a:xfrm rot="8133505">
            <a:off x="8142952" y="2759903"/>
            <a:ext cx="7598664" cy="7598664"/>
          </a:xfrm>
          <a:prstGeom prst="pie">
            <a:avLst>
              <a:gd name="adj1" fmla="val 0"/>
              <a:gd name="adj2" fmla="val 440434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14" name="Partial Circle 13">
            <a:extLst>
              <a:ext uri="{FF2B5EF4-FFF2-40B4-BE49-F238E27FC236}">
                <a16:creationId xmlns:a16="http://schemas.microsoft.com/office/drawing/2014/main" id="{D34B35D1-C0BD-FAAF-31E4-EA73C8644B62}"/>
              </a:ext>
            </a:extLst>
          </p:cNvPr>
          <p:cNvSpPr/>
          <p:nvPr/>
        </p:nvSpPr>
        <p:spPr>
          <a:xfrm rot="3725300">
            <a:off x="8410746" y="3042186"/>
            <a:ext cx="7598664" cy="7598664"/>
          </a:xfrm>
          <a:prstGeom prst="pie">
            <a:avLst>
              <a:gd name="adj1" fmla="val 277759"/>
              <a:gd name="adj2" fmla="val 4277156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ysClr val="windowText" lastClr="000000"/>
              </a:solidFill>
            </a:endParaRP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F2A69319-F4F8-E2FD-6CAE-BAC542A0986C}"/>
              </a:ext>
            </a:extLst>
          </p:cNvPr>
          <p:cNvGrpSpPr/>
          <p:nvPr/>
        </p:nvGrpSpPr>
        <p:grpSpPr>
          <a:xfrm>
            <a:off x="10131746" y="4251187"/>
            <a:ext cx="4435613" cy="4435613"/>
            <a:chOff x="0" y="0"/>
            <a:chExt cx="812800" cy="812800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CBF6503-0CE1-AB21-0FFB-E9EB48831BD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CF3">
                    <a:alpha val="100000"/>
                  </a:srgbClr>
                </a:gs>
                <a:gs pos="50000">
                  <a:srgbClr val="FFFEFD">
                    <a:alpha val="100000"/>
                  </a:srgbClr>
                </a:gs>
                <a:gs pos="100000">
                  <a:srgbClr val="CBC8C6">
                    <a:alpha val="100000"/>
                  </a:srgbClr>
                </a:gs>
              </a:gsLst>
              <a:lin ang="5400000"/>
            </a:gradFill>
            <a:ln w="19050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18" name="TextBox 6">
              <a:extLst>
                <a:ext uri="{FF2B5EF4-FFF2-40B4-BE49-F238E27FC236}">
                  <a16:creationId xmlns:a16="http://schemas.microsoft.com/office/drawing/2014/main" id="{96B13539-1247-88D9-7797-4583F0058DA2}"/>
                </a:ext>
              </a:extLst>
            </p:cNvPr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67733" tIns="67733" rIns="67733" bIns="67733" rtlCol="0" anchor="ctr"/>
            <a:lstStyle/>
            <a:p>
              <a:pPr algn="ctr">
                <a:lnSpc>
                  <a:spcPts val="3959"/>
                </a:lnSpc>
              </a:pPr>
              <a:endParaRPr sz="1867"/>
            </a:p>
          </p:txBody>
        </p:sp>
      </p:grpSp>
      <p:sp>
        <p:nvSpPr>
          <p:cNvPr id="19" name="Freeform 35">
            <a:extLst>
              <a:ext uri="{FF2B5EF4-FFF2-40B4-BE49-F238E27FC236}">
                <a16:creationId xmlns:a16="http://schemas.microsoft.com/office/drawing/2014/main" id="{D958F019-CE50-48AC-2246-4B8C58C0B0A7}"/>
              </a:ext>
            </a:extLst>
          </p:cNvPr>
          <p:cNvSpPr/>
          <p:nvPr/>
        </p:nvSpPr>
        <p:spPr>
          <a:xfrm>
            <a:off x="10668000" y="4876800"/>
            <a:ext cx="3352800" cy="3486048"/>
          </a:xfrm>
          <a:custGeom>
            <a:avLst/>
            <a:gdLst/>
            <a:ahLst/>
            <a:cxnLst/>
            <a:rect l="l" t="t" r="r" b="b"/>
            <a:pathLst>
              <a:path w="2707318" h="2814913">
                <a:moveTo>
                  <a:pt x="0" y="0"/>
                </a:moveTo>
                <a:lnTo>
                  <a:pt x="2707318" y="0"/>
                </a:lnTo>
                <a:lnTo>
                  <a:pt x="2707318" y="2814913"/>
                </a:lnTo>
                <a:lnTo>
                  <a:pt x="0" y="28149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grpSp>
        <p:nvGrpSpPr>
          <p:cNvPr id="23" name="Group 13">
            <a:extLst>
              <a:ext uri="{FF2B5EF4-FFF2-40B4-BE49-F238E27FC236}">
                <a16:creationId xmlns:a16="http://schemas.microsoft.com/office/drawing/2014/main" id="{82D2E09F-ED3E-B96C-0C68-E605535E3802}"/>
              </a:ext>
            </a:extLst>
          </p:cNvPr>
          <p:cNvGrpSpPr/>
          <p:nvPr/>
        </p:nvGrpSpPr>
        <p:grpSpPr>
          <a:xfrm rot="-5400000">
            <a:off x="795936" y="3256638"/>
            <a:ext cx="1601707" cy="267016"/>
            <a:chOff x="0" y="0"/>
            <a:chExt cx="3656719" cy="609600"/>
          </a:xfrm>
          <a:solidFill>
            <a:srgbClr val="29A89B"/>
          </a:solidFill>
        </p:grpSpPr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4C681FA8-BC1A-5A43-7AAE-214BC8B98475}"/>
                </a:ext>
              </a:extLst>
            </p:cNvPr>
            <p:cNvSpPr/>
            <p:nvPr/>
          </p:nvSpPr>
          <p:spPr>
            <a:xfrm>
              <a:off x="0" y="0"/>
              <a:ext cx="3656719" cy="609600"/>
            </a:xfrm>
            <a:custGeom>
              <a:avLst/>
              <a:gdLst/>
              <a:ahLst/>
              <a:cxnLst/>
              <a:rect l="l" t="t" r="r" b="b"/>
              <a:pathLst>
                <a:path w="3656719" h="609600">
                  <a:moveTo>
                    <a:pt x="203200" y="609600"/>
                  </a:moveTo>
                  <a:lnTo>
                    <a:pt x="3453519" y="609600"/>
                  </a:lnTo>
                  <a:lnTo>
                    <a:pt x="3656719" y="0"/>
                  </a:lnTo>
                  <a:lnTo>
                    <a:pt x="0" y="0"/>
                  </a:lnTo>
                  <a:lnTo>
                    <a:pt x="203200" y="609600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25" name="TextBox 15">
              <a:extLst>
                <a:ext uri="{FF2B5EF4-FFF2-40B4-BE49-F238E27FC236}">
                  <a16:creationId xmlns:a16="http://schemas.microsoft.com/office/drawing/2014/main" id="{1E271B18-9C66-0785-3D02-06CCC0934F0E}"/>
                </a:ext>
              </a:extLst>
            </p:cNvPr>
            <p:cNvSpPr txBox="1"/>
            <p:nvPr/>
          </p:nvSpPr>
          <p:spPr>
            <a:xfrm>
              <a:off x="127000" y="-38100"/>
              <a:ext cx="3402719" cy="647700"/>
            </a:xfrm>
            <a:prstGeom prst="rect">
              <a:avLst/>
            </a:prstGeom>
            <a:grpFill/>
          </p:spPr>
          <p:txBody>
            <a:bodyPr lIns="67733" tIns="67733" rIns="67733" bIns="67733" rtlCol="0" anchor="ctr"/>
            <a:lstStyle/>
            <a:p>
              <a:pPr algn="ctr">
                <a:lnSpc>
                  <a:spcPts val="3732"/>
                </a:lnSpc>
              </a:pPr>
              <a:endParaRPr sz="1867"/>
            </a:p>
          </p:txBody>
        </p:sp>
      </p:grpSp>
      <p:grpSp>
        <p:nvGrpSpPr>
          <p:cNvPr id="26" name="Group 16">
            <a:extLst>
              <a:ext uri="{FF2B5EF4-FFF2-40B4-BE49-F238E27FC236}">
                <a16:creationId xmlns:a16="http://schemas.microsoft.com/office/drawing/2014/main" id="{37904C9F-44AC-54A7-AC57-B1EC4FF0418D}"/>
              </a:ext>
            </a:extLst>
          </p:cNvPr>
          <p:cNvGrpSpPr/>
          <p:nvPr/>
        </p:nvGrpSpPr>
        <p:grpSpPr>
          <a:xfrm rot="5400000">
            <a:off x="22459038" y="8298601"/>
            <a:ext cx="1601707" cy="267016"/>
            <a:chOff x="0" y="0"/>
            <a:chExt cx="3656719" cy="609600"/>
          </a:xfrm>
          <a:solidFill>
            <a:schemeClr val="tx1"/>
          </a:solidFill>
        </p:grpSpPr>
        <p:sp>
          <p:nvSpPr>
            <p:cNvPr id="27" name="Freeform 17">
              <a:extLst>
                <a:ext uri="{FF2B5EF4-FFF2-40B4-BE49-F238E27FC236}">
                  <a16:creationId xmlns:a16="http://schemas.microsoft.com/office/drawing/2014/main" id="{F15962F6-C437-F7F3-E17C-E2DDA51ECEC3}"/>
                </a:ext>
              </a:extLst>
            </p:cNvPr>
            <p:cNvSpPr/>
            <p:nvPr/>
          </p:nvSpPr>
          <p:spPr>
            <a:xfrm>
              <a:off x="0" y="0"/>
              <a:ext cx="3656719" cy="609600"/>
            </a:xfrm>
            <a:custGeom>
              <a:avLst/>
              <a:gdLst/>
              <a:ahLst/>
              <a:cxnLst/>
              <a:rect l="l" t="t" r="r" b="b"/>
              <a:pathLst>
                <a:path w="3656719" h="609600">
                  <a:moveTo>
                    <a:pt x="203200" y="609600"/>
                  </a:moveTo>
                  <a:lnTo>
                    <a:pt x="3453519" y="609600"/>
                  </a:lnTo>
                  <a:lnTo>
                    <a:pt x="3656719" y="0"/>
                  </a:lnTo>
                  <a:lnTo>
                    <a:pt x="0" y="0"/>
                  </a:lnTo>
                  <a:lnTo>
                    <a:pt x="203200" y="609600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28" name="TextBox 18">
              <a:extLst>
                <a:ext uri="{FF2B5EF4-FFF2-40B4-BE49-F238E27FC236}">
                  <a16:creationId xmlns:a16="http://schemas.microsoft.com/office/drawing/2014/main" id="{C1AEB219-9208-5CDA-AC70-D80B4EE135D9}"/>
                </a:ext>
              </a:extLst>
            </p:cNvPr>
            <p:cNvSpPr txBox="1"/>
            <p:nvPr/>
          </p:nvSpPr>
          <p:spPr>
            <a:xfrm>
              <a:off x="127000" y="-38100"/>
              <a:ext cx="3402719" cy="647700"/>
            </a:xfrm>
            <a:prstGeom prst="rect">
              <a:avLst/>
            </a:prstGeom>
            <a:grpFill/>
          </p:spPr>
          <p:txBody>
            <a:bodyPr lIns="67733" tIns="67733" rIns="67733" bIns="67733" rtlCol="0" anchor="ctr"/>
            <a:lstStyle/>
            <a:p>
              <a:pPr algn="ctr">
                <a:lnSpc>
                  <a:spcPts val="3732"/>
                </a:lnSpc>
              </a:pPr>
              <a:endParaRPr sz="1867"/>
            </a:p>
          </p:txBody>
        </p:sp>
      </p:grpSp>
      <p:grpSp>
        <p:nvGrpSpPr>
          <p:cNvPr id="29" name="Group 19">
            <a:extLst>
              <a:ext uri="{FF2B5EF4-FFF2-40B4-BE49-F238E27FC236}">
                <a16:creationId xmlns:a16="http://schemas.microsoft.com/office/drawing/2014/main" id="{6D73CC0A-9A81-BC23-3F2F-005624B2F11C}"/>
              </a:ext>
            </a:extLst>
          </p:cNvPr>
          <p:cNvGrpSpPr/>
          <p:nvPr/>
        </p:nvGrpSpPr>
        <p:grpSpPr>
          <a:xfrm rot="-5400000">
            <a:off x="780455" y="6610946"/>
            <a:ext cx="1601707" cy="267016"/>
            <a:chOff x="0" y="0"/>
            <a:chExt cx="3656719" cy="609600"/>
          </a:xfrm>
        </p:grpSpPr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E1AB697F-1943-3B10-F357-A656D52CEEE2}"/>
                </a:ext>
              </a:extLst>
            </p:cNvPr>
            <p:cNvSpPr/>
            <p:nvPr/>
          </p:nvSpPr>
          <p:spPr>
            <a:xfrm>
              <a:off x="0" y="0"/>
              <a:ext cx="3656719" cy="609600"/>
            </a:xfrm>
            <a:custGeom>
              <a:avLst/>
              <a:gdLst/>
              <a:ahLst/>
              <a:cxnLst/>
              <a:rect l="l" t="t" r="r" b="b"/>
              <a:pathLst>
                <a:path w="3656719" h="609600">
                  <a:moveTo>
                    <a:pt x="203200" y="609600"/>
                  </a:moveTo>
                  <a:lnTo>
                    <a:pt x="3453519" y="609600"/>
                  </a:lnTo>
                  <a:lnTo>
                    <a:pt x="3656719" y="0"/>
                  </a:lnTo>
                  <a:lnTo>
                    <a:pt x="0" y="0"/>
                  </a:lnTo>
                  <a:lnTo>
                    <a:pt x="203200" y="609600"/>
                  </a:lnTo>
                  <a:close/>
                </a:path>
              </a:pathLst>
            </a:custGeom>
            <a:solidFill>
              <a:srgbClr val="191919"/>
            </a:solidFill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31" name="TextBox 21">
              <a:extLst>
                <a:ext uri="{FF2B5EF4-FFF2-40B4-BE49-F238E27FC236}">
                  <a16:creationId xmlns:a16="http://schemas.microsoft.com/office/drawing/2014/main" id="{CBBBA335-7DF4-557A-FD87-0DEA5AD169FE}"/>
                </a:ext>
              </a:extLst>
            </p:cNvPr>
            <p:cNvSpPr txBox="1"/>
            <p:nvPr/>
          </p:nvSpPr>
          <p:spPr>
            <a:xfrm>
              <a:off x="127000" y="-38100"/>
              <a:ext cx="3402719" cy="647700"/>
            </a:xfrm>
            <a:prstGeom prst="rect">
              <a:avLst/>
            </a:prstGeom>
          </p:spPr>
          <p:txBody>
            <a:bodyPr lIns="67733" tIns="67733" rIns="67733" bIns="67733" rtlCol="0" anchor="ctr"/>
            <a:lstStyle/>
            <a:p>
              <a:pPr algn="ctr">
                <a:lnSpc>
                  <a:spcPts val="3732"/>
                </a:lnSpc>
              </a:pPr>
              <a:endParaRPr sz="1867"/>
            </a:p>
          </p:txBody>
        </p:sp>
      </p:grpSp>
      <p:grpSp>
        <p:nvGrpSpPr>
          <p:cNvPr id="32" name="Group 22">
            <a:extLst>
              <a:ext uri="{FF2B5EF4-FFF2-40B4-BE49-F238E27FC236}">
                <a16:creationId xmlns:a16="http://schemas.microsoft.com/office/drawing/2014/main" id="{379D0BB4-E34E-0232-8600-19C2D5D785B8}"/>
              </a:ext>
            </a:extLst>
          </p:cNvPr>
          <p:cNvGrpSpPr/>
          <p:nvPr/>
        </p:nvGrpSpPr>
        <p:grpSpPr>
          <a:xfrm rot="5400000">
            <a:off x="22359514" y="3867746"/>
            <a:ext cx="1601707" cy="267016"/>
            <a:chOff x="0" y="0"/>
            <a:chExt cx="3656719" cy="609600"/>
          </a:xfrm>
          <a:solidFill>
            <a:schemeClr val="bg2"/>
          </a:solidFill>
        </p:grpSpPr>
        <p:sp>
          <p:nvSpPr>
            <p:cNvPr id="33" name="Freeform 23">
              <a:extLst>
                <a:ext uri="{FF2B5EF4-FFF2-40B4-BE49-F238E27FC236}">
                  <a16:creationId xmlns:a16="http://schemas.microsoft.com/office/drawing/2014/main" id="{AFFCC1BA-6FDF-4A91-E717-C2F0451C9B0E}"/>
                </a:ext>
              </a:extLst>
            </p:cNvPr>
            <p:cNvSpPr/>
            <p:nvPr/>
          </p:nvSpPr>
          <p:spPr>
            <a:xfrm>
              <a:off x="0" y="0"/>
              <a:ext cx="3656719" cy="609600"/>
            </a:xfrm>
            <a:custGeom>
              <a:avLst/>
              <a:gdLst/>
              <a:ahLst/>
              <a:cxnLst/>
              <a:rect l="l" t="t" r="r" b="b"/>
              <a:pathLst>
                <a:path w="3656719" h="609600">
                  <a:moveTo>
                    <a:pt x="203200" y="609600"/>
                  </a:moveTo>
                  <a:lnTo>
                    <a:pt x="3453519" y="609600"/>
                  </a:lnTo>
                  <a:lnTo>
                    <a:pt x="3656719" y="0"/>
                  </a:lnTo>
                  <a:lnTo>
                    <a:pt x="0" y="0"/>
                  </a:lnTo>
                  <a:lnTo>
                    <a:pt x="203200" y="609600"/>
                  </a:lnTo>
                  <a:close/>
                </a:path>
              </a:pathLst>
            </a:custGeom>
            <a:grpFill/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34" name="TextBox 24">
              <a:extLst>
                <a:ext uri="{FF2B5EF4-FFF2-40B4-BE49-F238E27FC236}">
                  <a16:creationId xmlns:a16="http://schemas.microsoft.com/office/drawing/2014/main" id="{67C2AE3D-C94F-5288-4E3D-FAFAF768073A}"/>
                </a:ext>
              </a:extLst>
            </p:cNvPr>
            <p:cNvSpPr txBox="1"/>
            <p:nvPr/>
          </p:nvSpPr>
          <p:spPr>
            <a:xfrm>
              <a:off x="127000" y="-38100"/>
              <a:ext cx="3402719" cy="647700"/>
            </a:xfrm>
            <a:prstGeom prst="rect">
              <a:avLst/>
            </a:prstGeom>
            <a:grpFill/>
          </p:spPr>
          <p:txBody>
            <a:bodyPr lIns="67733" tIns="67733" rIns="67733" bIns="67733" rtlCol="0" anchor="ctr"/>
            <a:lstStyle/>
            <a:p>
              <a:pPr algn="ctr">
                <a:lnSpc>
                  <a:spcPts val="3732"/>
                </a:lnSpc>
              </a:pPr>
              <a:endParaRPr sz="1867"/>
            </a:p>
          </p:txBody>
        </p:sp>
      </p:grpSp>
      <p:sp>
        <p:nvSpPr>
          <p:cNvPr id="35" name="TextBox 39">
            <a:extLst>
              <a:ext uri="{FF2B5EF4-FFF2-40B4-BE49-F238E27FC236}">
                <a16:creationId xmlns:a16="http://schemas.microsoft.com/office/drawing/2014/main" id="{77A4C635-1AB6-A89B-66E6-3B52E39B10A3}"/>
              </a:ext>
            </a:extLst>
          </p:cNvPr>
          <p:cNvSpPr txBox="1"/>
          <p:nvPr/>
        </p:nvSpPr>
        <p:spPr>
          <a:xfrm>
            <a:off x="1913104" y="2895600"/>
            <a:ext cx="7078496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68"/>
              </a:lnSpc>
            </a:pPr>
            <a:r>
              <a:rPr lang="en-US" sz="2933" dirty="0"/>
              <a:t>Nonprofits have many priorities, including many technology-related priorities</a:t>
            </a:r>
          </a:p>
        </p:txBody>
      </p:sp>
      <p:sp>
        <p:nvSpPr>
          <p:cNvPr id="36" name="TextBox 40">
            <a:extLst>
              <a:ext uri="{FF2B5EF4-FFF2-40B4-BE49-F238E27FC236}">
                <a16:creationId xmlns:a16="http://schemas.microsoft.com/office/drawing/2014/main" id="{00EEDE53-C841-B829-4345-A75EF80B6F9E}"/>
              </a:ext>
            </a:extLst>
          </p:cNvPr>
          <p:cNvSpPr txBox="1"/>
          <p:nvPr/>
        </p:nvSpPr>
        <p:spPr>
          <a:xfrm>
            <a:off x="15837265" y="7731125"/>
            <a:ext cx="6976985" cy="1641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168"/>
              </a:lnSpc>
            </a:pPr>
            <a:r>
              <a:rPr lang="en-US" sz="2933" dirty="0"/>
              <a:t>AI tools and functionality are becoming more prevalent; many nonprofit staff report using AI tools at work</a:t>
            </a:r>
          </a:p>
        </p:txBody>
      </p:sp>
      <p:sp>
        <p:nvSpPr>
          <p:cNvPr id="37" name="TextBox 41">
            <a:extLst>
              <a:ext uri="{FF2B5EF4-FFF2-40B4-BE49-F238E27FC236}">
                <a16:creationId xmlns:a16="http://schemas.microsoft.com/office/drawing/2014/main" id="{2E889333-432A-02F2-DE8A-E55BF475791A}"/>
              </a:ext>
            </a:extLst>
          </p:cNvPr>
          <p:cNvSpPr txBox="1"/>
          <p:nvPr/>
        </p:nvSpPr>
        <p:spPr>
          <a:xfrm>
            <a:off x="1950206" y="6160977"/>
            <a:ext cx="5685518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168"/>
              </a:lnSpc>
            </a:pPr>
            <a:r>
              <a:rPr lang="en-US" sz="2933" dirty="0"/>
              <a:t>AI tools aren’t perfect, and there are aspects of the technology that still need to be figured out</a:t>
            </a:r>
          </a:p>
        </p:txBody>
      </p:sp>
      <p:sp>
        <p:nvSpPr>
          <p:cNvPr id="38" name="TextBox 42">
            <a:extLst>
              <a:ext uri="{FF2B5EF4-FFF2-40B4-BE49-F238E27FC236}">
                <a16:creationId xmlns:a16="http://schemas.microsoft.com/office/drawing/2014/main" id="{79D065CF-8C40-A380-281D-6A3F60B1004C}"/>
              </a:ext>
            </a:extLst>
          </p:cNvPr>
          <p:cNvSpPr txBox="1"/>
          <p:nvPr/>
        </p:nvSpPr>
        <p:spPr>
          <a:xfrm>
            <a:off x="1950206" y="9753600"/>
            <a:ext cx="6370654" cy="8207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168"/>
              </a:lnSpc>
            </a:pPr>
            <a:r>
              <a:rPr lang="en-US" sz="2933" dirty="0"/>
              <a:t>Unmanaged AI tools can expose your organization to new risks</a:t>
            </a:r>
          </a:p>
        </p:txBody>
      </p:sp>
      <p:sp>
        <p:nvSpPr>
          <p:cNvPr id="39" name="TextBox 43">
            <a:extLst>
              <a:ext uri="{FF2B5EF4-FFF2-40B4-BE49-F238E27FC236}">
                <a16:creationId xmlns:a16="http://schemas.microsoft.com/office/drawing/2014/main" id="{A6C9375C-69C3-132E-4A8D-3031F281F7C6}"/>
              </a:ext>
            </a:extLst>
          </p:cNvPr>
          <p:cNvSpPr txBox="1"/>
          <p:nvPr/>
        </p:nvSpPr>
        <p:spPr>
          <a:xfrm>
            <a:off x="15772953" y="3267129"/>
            <a:ext cx="7041297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168"/>
              </a:lnSpc>
            </a:pPr>
            <a:r>
              <a:rPr lang="en-US" sz="2933" dirty="0"/>
              <a:t>AI can also provide an opportunity to do new things, or to do old things in new ways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A7E9FF7-3364-0E41-85DD-3C906DA6D877}"/>
              </a:ext>
            </a:extLst>
          </p:cNvPr>
          <p:cNvSpPr/>
          <p:nvPr/>
        </p:nvSpPr>
        <p:spPr>
          <a:xfrm>
            <a:off x="5471062" y="10951846"/>
            <a:ext cx="13578938" cy="1087754"/>
          </a:xfrm>
          <a:prstGeom prst="roundRect">
            <a:avLst/>
          </a:prstGeom>
          <a:solidFill>
            <a:srgbClr val="29A89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How can organizations balance creativity and responsibility? </a:t>
            </a:r>
          </a:p>
        </p:txBody>
      </p:sp>
      <p:grpSp>
        <p:nvGrpSpPr>
          <p:cNvPr id="43" name="Group 13">
            <a:extLst>
              <a:ext uri="{FF2B5EF4-FFF2-40B4-BE49-F238E27FC236}">
                <a16:creationId xmlns:a16="http://schemas.microsoft.com/office/drawing/2014/main" id="{9B8F5257-24EA-A57B-EA58-37C6E3FBE782}"/>
              </a:ext>
            </a:extLst>
          </p:cNvPr>
          <p:cNvGrpSpPr/>
          <p:nvPr/>
        </p:nvGrpSpPr>
        <p:grpSpPr>
          <a:xfrm rot="-5400000">
            <a:off x="772111" y="10030460"/>
            <a:ext cx="1601707" cy="267016"/>
            <a:chOff x="0" y="0"/>
            <a:chExt cx="3656719" cy="609600"/>
          </a:xfrm>
        </p:grpSpPr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0D23ADEE-14FC-2693-8479-6DF4F061D090}"/>
                </a:ext>
              </a:extLst>
            </p:cNvPr>
            <p:cNvSpPr/>
            <p:nvPr/>
          </p:nvSpPr>
          <p:spPr>
            <a:xfrm>
              <a:off x="0" y="0"/>
              <a:ext cx="3656719" cy="609600"/>
            </a:xfrm>
            <a:custGeom>
              <a:avLst/>
              <a:gdLst/>
              <a:ahLst/>
              <a:cxnLst/>
              <a:rect l="l" t="t" r="r" b="b"/>
              <a:pathLst>
                <a:path w="3656719" h="609600">
                  <a:moveTo>
                    <a:pt x="203200" y="609600"/>
                  </a:moveTo>
                  <a:lnTo>
                    <a:pt x="3453519" y="609600"/>
                  </a:lnTo>
                  <a:lnTo>
                    <a:pt x="3656719" y="0"/>
                  </a:lnTo>
                  <a:lnTo>
                    <a:pt x="0" y="0"/>
                  </a:lnTo>
                  <a:lnTo>
                    <a:pt x="203200" y="609600"/>
                  </a:lnTo>
                  <a:close/>
                </a:path>
              </a:pathLst>
            </a:custGeom>
            <a:solidFill>
              <a:srgbClr val="545454"/>
            </a:solidFill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45" name="TextBox 15">
              <a:extLst>
                <a:ext uri="{FF2B5EF4-FFF2-40B4-BE49-F238E27FC236}">
                  <a16:creationId xmlns:a16="http://schemas.microsoft.com/office/drawing/2014/main" id="{365094CE-C1E0-C9BF-6C6E-268E2B9A7F08}"/>
                </a:ext>
              </a:extLst>
            </p:cNvPr>
            <p:cNvSpPr txBox="1"/>
            <p:nvPr/>
          </p:nvSpPr>
          <p:spPr>
            <a:xfrm>
              <a:off x="127000" y="-38100"/>
              <a:ext cx="3402719" cy="647700"/>
            </a:xfrm>
            <a:prstGeom prst="rect">
              <a:avLst/>
            </a:prstGeom>
          </p:spPr>
          <p:txBody>
            <a:bodyPr lIns="67733" tIns="67733" rIns="67733" bIns="67733" rtlCol="0" anchor="ctr"/>
            <a:lstStyle/>
            <a:p>
              <a:pPr algn="ctr">
                <a:lnSpc>
                  <a:spcPts val="3732"/>
                </a:lnSpc>
              </a:pPr>
              <a:endParaRPr sz="1867"/>
            </a:p>
          </p:txBody>
        </p:sp>
      </p:grpSp>
      <p:sp>
        <p:nvSpPr>
          <p:cNvPr id="46" name="Freeform 27">
            <a:extLst>
              <a:ext uri="{FF2B5EF4-FFF2-40B4-BE49-F238E27FC236}">
                <a16:creationId xmlns:a16="http://schemas.microsoft.com/office/drawing/2014/main" id="{9486A549-6839-21BD-0D55-103257346638}"/>
              </a:ext>
            </a:extLst>
          </p:cNvPr>
          <p:cNvSpPr/>
          <p:nvPr/>
        </p:nvSpPr>
        <p:spPr>
          <a:xfrm>
            <a:off x="8561994" y="6383098"/>
            <a:ext cx="1008985" cy="1008985"/>
          </a:xfrm>
          <a:custGeom>
            <a:avLst/>
            <a:gdLst/>
            <a:ahLst/>
            <a:cxnLst/>
            <a:rect l="l" t="t" r="r" b="b"/>
            <a:pathLst>
              <a:path w="756739" h="756739">
                <a:moveTo>
                  <a:pt x="0" y="0"/>
                </a:moveTo>
                <a:lnTo>
                  <a:pt x="756740" y="0"/>
                </a:lnTo>
                <a:lnTo>
                  <a:pt x="756740" y="756739"/>
                </a:lnTo>
                <a:lnTo>
                  <a:pt x="0" y="75673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47" name="Freeform 28">
            <a:extLst>
              <a:ext uri="{FF2B5EF4-FFF2-40B4-BE49-F238E27FC236}">
                <a16:creationId xmlns:a16="http://schemas.microsoft.com/office/drawing/2014/main" id="{62460FC4-08AE-62A3-7B42-5A7662A36A6D}"/>
              </a:ext>
            </a:extLst>
          </p:cNvPr>
          <p:cNvSpPr/>
          <p:nvPr/>
        </p:nvSpPr>
        <p:spPr>
          <a:xfrm>
            <a:off x="11298545" y="9056378"/>
            <a:ext cx="943401" cy="1008985"/>
          </a:xfrm>
          <a:custGeom>
            <a:avLst/>
            <a:gdLst/>
            <a:ahLst/>
            <a:cxnLst/>
            <a:rect l="l" t="t" r="r" b="b"/>
            <a:pathLst>
              <a:path w="707551" h="756739">
                <a:moveTo>
                  <a:pt x="0" y="0"/>
                </a:moveTo>
                <a:lnTo>
                  <a:pt x="707551" y="0"/>
                </a:lnTo>
                <a:lnTo>
                  <a:pt x="707551" y="756739"/>
                </a:lnTo>
                <a:lnTo>
                  <a:pt x="0" y="75673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48" name="Freeform 29">
            <a:extLst>
              <a:ext uri="{FF2B5EF4-FFF2-40B4-BE49-F238E27FC236}">
                <a16:creationId xmlns:a16="http://schemas.microsoft.com/office/drawing/2014/main" id="{70E5A680-E2D8-6139-3383-896B746CC517}"/>
              </a:ext>
            </a:extLst>
          </p:cNvPr>
          <p:cNvSpPr/>
          <p:nvPr/>
        </p:nvSpPr>
        <p:spPr>
          <a:xfrm>
            <a:off x="14036457" y="3613009"/>
            <a:ext cx="1239615" cy="1081564"/>
          </a:xfrm>
          <a:custGeom>
            <a:avLst/>
            <a:gdLst/>
            <a:ahLst/>
            <a:cxnLst/>
            <a:rect l="l" t="t" r="r" b="b"/>
            <a:pathLst>
              <a:path w="929711" h="811173">
                <a:moveTo>
                  <a:pt x="0" y="0"/>
                </a:moveTo>
                <a:lnTo>
                  <a:pt x="929711" y="0"/>
                </a:lnTo>
                <a:lnTo>
                  <a:pt x="929711" y="811173"/>
                </a:lnTo>
                <a:lnTo>
                  <a:pt x="0" y="81117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49" name="Freeform 30">
            <a:extLst>
              <a:ext uri="{FF2B5EF4-FFF2-40B4-BE49-F238E27FC236}">
                <a16:creationId xmlns:a16="http://schemas.microsoft.com/office/drawing/2014/main" id="{10467CDC-4594-0624-F962-6F2C28BD33A6}"/>
              </a:ext>
            </a:extLst>
          </p:cNvPr>
          <p:cNvSpPr/>
          <p:nvPr/>
        </p:nvSpPr>
        <p:spPr>
          <a:xfrm>
            <a:off x="14679908" y="7342807"/>
            <a:ext cx="1171017" cy="1115393"/>
          </a:xfrm>
          <a:custGeom>
            <a:avLst/>
            <a:gdLst/>
            <a:ahLst/>
            <a:cxnLst/>
            <a:rect l="l" t="t" r="r" b="b"/>
            <a:pathLst>
              <a:path w="878263" h="836545">
                <a:moveTo>
                  <a:pt x="0" y="0"/>
                </a:moveTo>
                <a:lnTo>
                  <a:pt x="878263" y="0"/>
                </a:lnTo>
                <a:lnTo>
                  <a:pt x="878263" y="836545"/>
                </a:lnTo>
                <a:lnTo>
                  <a:pt x="0" y="836545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50" name="Freeform 36">
            <a:extLst>
              <a:ext uri="{FF2B5EF4-FFF2-40B4-BE49-F238E27FC236}">
                <a16:creationId xmlns:a16="http://schemas.microsoft.com/office/drawing/2014/main" id="{7DC01F5E-810F-9E0C-41C0-19B41C266E6A}"/>
              </a:ext>
            </a:extLst>
          </p:cNvPr>
          <p:cNvSpPr/>
          <p:nvPr/>
        </p:nvSpPr>
        <p:spPr>
          <a:xfrm>
            <a:off x="10517837" y="3228814"/>
            <a:ext cx="988363" cy="988363"/>
          </a:xfrm>
          <a:custGeom>
            <a:avLst/>
            <a:gdLst/>
            <a:ahLst/>
            <a:cxnLst/>
            <a:rect l="l" t="t" r="r" b="b"/>
            <a:pathLst>
              <a:path w="741272" h="741272">
                <a:moveTo>
                  <a:pt x="0" y="0"/>
                </a:moveTo>
                <a:lnTo>
                  <a:pt x="741272" y="0"/>
                </a:lnTo>
                <a:lnTo>
                  <a:pt x="741272" y="741272"/>
                </a:lnTo>
                <a:lnTo>
                  <a:pt x="0" y="741272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</p:spTree>
    <p:extLst>
      <p:ext uri="{BB962C8B-B14F-4D97-AF65-F5344CB8AC3E}">
        <p14:creationId xmlns:p14="http://schemas.microsoft.com/office/powerpoint/2010/main" val="3444419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3A48BA0-9507-A329-35CC-B7EFD628F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Because of nonprofits’ unique mission, thoughtful AI implementation is particularly important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DBA717-08F5-616C-682F-D9ADC5969B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89100" y="3149600"/>
            <a:ext cx="9131300" cy="8765766"/>
          </a:xfrm>
        </p:spPr>
        <p:txBody>
          <a:bodyPr>
            <a:normAutofit/>
          </a:bodyPr>
          <a:lstStyle/>
          <a:p>
            <a:r>
              <a:rPr lang="en-US" sz="4800" dirty="0"/>
              <a:t>Empathy</a:t>
            </a:r>
          </a:p>
          <a:p>
            <a:endParaRPr lang="en-US" sz="4800" dirty="0"/>
          </a:p>
          <a:p>
            <a:r>
              <a:rPr lang="en-US" sz="4800" dirty="0"/>
              <a:t>Human Driven</a:t>
            </a:r>
          </a:p>
          <a:p>
            <a:endParaRPr lang="en-US" sz="4800" dirty="0"/>
          </a:p>
          <a:p>
            <a:r>
              <a:rPr lang="en-US" sz="4800" dirty="0"/>
              <a:t>Providing Critical Services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6C1775-F01B-CE89-C28F-2B19DAB53DFB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0" y="13081000"/>
            <a:ext cx="368300" cy="374650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 sz="24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8" name="Google Shape;122;g2be302d3ac5_0_68">
            <a:extLst>
              <a:ext uri="{FF2B5EF4-FFF2-40B4-BE49-F238E27FC236}">
                <a16:creationId xmlns:a16="http://schemas.microsoft.com/office/drawing/2014/main" id="{FA02AEE8-3F96-BF18-8313-1A6CA0AA7DB4}"/>
              </a:ext>
            </a:extLst>
          </p:cNvPr>
          <p:cNvSpPr/>
          <p:nvPr/>
        </p:nvSpPr>
        <p:spPr>
          <a:xfrm>
            <a:off x="2726700" y="7848600"/>
            <a:ext cx="6950700" cy="152400"/>
          </a:xfrm>
          <a:prstGeom prst="rect">
            <a:avLst/>
          </a:prstGeom>
          <a:solidFill>
            <a:srgbClr val="29A89B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9" name="Google Shape;123;g2be302d3ac5_0_68">
            <a:extLst>
              <a:ext uri="{FF2B5EF4-FFF2-40B4-BE49-F238E27FC236}">
                <a16:creationId xmlns:a16="http://schemas.microsoft.com/office/drawing/2014/main" id="{43E7A725-98BF-0843-11CB-8CF28D2F43B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2192000" y="3711275"/>
            <a:ext cx="10259199" cy="6293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126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618660" y="3127164"/>
            <a:ext cx="7146680" cy="7110947"/>
          </a:xfrm>
          <a:custGeom>
            <a:avLst/>
            <a:gdLst/>
            <a:ahLst/>
            <a:cxnLst/>
            <a:rect l="l" t="t" r="r" b="b"/>
            <a:pathLst>
              <a:path w="5360010" h="5333210">
                <a:moveTo>
                  <a:pt x="0" y="0"/>
                </a:moveTo>
                <a:lnTo>
                  <a:pt x="5360010" y="0"/>
                </a:lnTo>
                <a:lnTo>
                  <a:pt x="5360010" y="5333209"/>
                </a:lnTo>
                <a:lnTo>
                  <a:pt x="0" y="533320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3" name="Freeform 3"/>
          <p:cNvSpPr/>
          <p:nvPr/>
        </p:nvSpPr>
        <p:spPr>
          <a:xfrm>
            <a:off x="10499418" y="4022347"/>
            <a:ext cx="899733" cy="899733"/>
          </a:xfrm>
          <a:custGeom>
            <a:avLst/>
            <a:gdLst/>
            <a:ahLst/>
            <a:cxnLst/>
            <a:rect l="l" t="t" r="r" b="b"/>
            <a:pathLst>
              <a:path w="674800" h="674800">
                <a:moveTo>
                  <a:pt x="0" y="0"/>
                </a:moveTo>
                <a:lnTo>
                  <a:pt x="674799" y="0"/>
                </a:lnTo>
                <a:lnTo>
                  <a:pt x="674799" y="674800"/>
                </a:lnTo>
                <a:lnTo>
                  <a:pt x="0" y="67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4" name="Freeform 4"/>
          <p:cNvSpPr/>
          <p:nvPr/>
        </p:nvSpPr>
        <p:spPr>
          <a:xfrm>
            <a:off x="13313580" y="4464357"/>
            <a:ext cx="1467649" cy="915447"/>
          </a:xfrm>
          <a:custGeom>
            <a:avLst/>
            <a:gdLst/>
            <a:ahLst/>
            <a:cxnLst/>
            <a:rect l="l" t="t" r="r" b="b"/>
            <a:pathLst>
              <a:path w="1100737" h="686585">
                <a:moveTo>
                  <a:pt x="0" y="0"/>
                </a:moveTo>
                <a:lnTo>
                  <a:pt x="1100737" y="0"/>
                </a:lnTo>
                <a:lnTo>
                  <a:pt x="1100737" y="686585"/>
                </a:lnTo>
                <a:lnTo>
                  <a:pt x="0" y="68658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5" name="Freeform 5"/>
          <p:cNvSpPr/>
          <p:nvPr/>
        </p:nvSpPr>
        <p:spPr>
          <a:xfrm>
            <a:off x="13920610" y="7126421"/>
            <a:ext cx="1241919" cy="1241919"/>
          </a:xfrm>
          <a:custGeom>
            <a:avLst/>
            <a:gdLst/>
            <a:ahLst/>
            <a:cxnLst/>
            <a:rect l="l" t="t" r="r" b="b"/>
            <a:pathLst>
              <a:path w="931439" h="931439">
                <a:moveTo>
                  <a:pt x="0" y="0"/>
                </a:moveTo>
                <a:lnTo>
                  <a:pt x="931439" y="0"/>
                </a:lnTo>
                <a:lnTo>
                  <a:pt x="931439" y="931438"/>
                </a:lnTo>
                <a:lnTo>
                  <a:pt x="0" y="93143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6" name="Freeform 6"/>
          <p:cNvSpPr/>
          <p:nvPr/>
        </p:nvSpPr>
        <p:spPr>
          <a:xfrm>
            <a:off x="11399150" y="8674196"/>
            <a:ext cx="992548" cy="1067256"/>
          </a:xfrm>
          <a:custGeom>
            <a:avLst/>
            <a:gdLst/>
            <a:ahLst/>
            <a:cxnLst/>
            <a:rect l="l" t="t" r="r" b="b"/>
            <a:pathLst>
              <a:path w="744411" h="800442">
                <a:moveTo>
                  <a:pt x="0" y="0"/>
                </a:moveTo>
                <a:lnTo>
                  <a:pt x="744411" y="0"/>
                </a:lnTo>
                <a:lnTo>
                  <a:pt x="744411" y="800442"/>
                </a:lnTo>
                <a:lnTo>
                  <a:pt x="0" y="80044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7" name="Freeform 7"/>
          <p:cNvSpPr/>
          <p:nvPr/>
        </p:nvSpPr>
        <p:spPr>
          <a:xfrm>
            <a:off x="9105196" y="6489185"/>
            <a:ext cx="1048305" cy="944785"/>
          </a:xfrm>
          <a:custGeom>
            <a:avLst/>
            <a:gdLst/>
            <a:ahLst/>
            <a:cxnLst/>
            <a:rect l="l" t="t" r="r" b="b"/>
            <a:pathLst>
              <a:path w="786229" h="708589">
                <a:moveTo>
                  <a:pt x="0" y="0"/>
                </a:moveTo>
                <a:lnTo>
                  <a:pt x="786229" y="0"/>
                </a:lnTo>
                <a:lnTo>
                  <a:pt x="786229" y="708589"/>
                </a:lnTo>
                <a:lnTo>
                  <a:pt x="0" y="70858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sz="1867"/>
          </a:p>
        </p:txBody>
      </p:sp>
      <p:sp>
        <p:nvSpPr>
          <p:cNvPr id="8" name="TextBox 8"/>
          <p:cNvSpPr txBox="1"/>
          <p:nvPr/>
        </p:nvSpPr>
        <p:spPr>
          <a:xfrm>
            <a:off x="1371600" y="3278116"/>
            <a:ext cx="7733595" cy="11541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168"/>
              </a:lnSpc>
            </a:pPr>
            <a:r>
              <a:rPr lang="en-US" sz="2933" dirty="0">
                <a:solidFill>
                  <a:srgbClr val="191919"/>
                </a:solidFill>
                <a:latin typeface="Arial Bold"/>
                <a:ea typeface="Arial Bold"/>
                <a:cs typeface="Arial Bold"/>
                <a:sym typeface="Arial Bold"/>
              </a:rPr>
              <a:t>Productivity-driven scenarios</a:t>
            </a:r>
          </a:p>
          <a:p>
            <a:pPr algn="r">
              <a:lnSpc>
                <a:spcPts val="2904"/>
              </a:lnSpc>
            </a:pPr>
            <a:r>
              <a:rPr lang="en-US" sz="2689" dirty="0">
                <a:solidFill>
                  <a:srgbClr val="191919"/>
                </a:solidFill>
              </a:rPr>
              <a:t>Situates AI in service of organizational mission; not for the novelty of AI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5765341" y="3411623"/>
            <a:ext cx="7247060" cy="14875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04"/>
              </a:lnSpc>
            </a:pPr>
            <a:r>
              <a:rPr lang="en-US" sz="2689" dirty="0">
                <a:solidFill>
                  <a:srgbClr val="29A89B"/>
                </a:solidFill>
                <a:latin typeface="Arial Bold"/>
                <a:ea typeface="Arial Bold"/>
                <a:cs typeface="Arial Bold"/>
                <a:sym typeface="Arial Bold"/>
              </a:rPr>
              <a:t>Modular design </a:t>
            </a:r>
          </a:p>
          <a:p>
            <a:pPr>
              <a:lnSpc>
                <a:spcPts val="2904"/>
              </a:lnSpc>
            </a:pPr>
            <a:r>
              <a:rPr lang="en-US" sz="2689" dirty="0">
                <a:solidFill>
                  <a:srgbClr val="191919"/>
                </a:solidFill>
              </a:rPr>
              <a:t>Allows the selection of relevant sections/ language based on your organization’s preferences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5531296" y="7582825"/>
            <a:ext cx="6829796" cy="1115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04"/>
              </a:lnSpc>
            </a:pPr>
            <a:r>
              <a:rPr lang="en-US" sz="2689" dirty="0">
                <a:solidFill>
                  <a:srgbClr val="191919"/>
                </a:solidFill>
                <a:latin typeface="Arial Bold"/>
                <a:ea typeface="Arial Bold"/>
                <a:cs typeface="Arial Bold"/>
                <a:sym typeface="Arial Bold"/>
              </a:rPr>
              <a:t>Anchored in real-world use cases </a:t>
            </a:r>
          </a:p>
          <a:p>
            <a:pPr algn="r">
              <a:lnSpc>
                <a:spcPts val="2904"/>
              </a:lnSpc>
            </a:pPr>
            <a:r>
              <a:rPr lang="en-US" sz="2689" dirty="0">
                <a:solidFill>
                  <a:srgbClr val="191919"/>
                </a:solidFill>
              </a:rPr>
              <a:t>Provides real world use cases as concrete examples of how and where to consider AI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688735" y="10390510"/>
            <a:ext cx="7006531" cy="1115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04"/>
              </a:lnSpc>
            </a:pPr>
            <a:r>
              <a:rPr lang="en-US" sz="2689">
                <a:solidFill>
                  <a:srgbClr val="191919"/>
                </a:solidFill>
                <a:latin typeface="Arial Bold"/>
                <a:ea typeface="Arial Bold"/>
                <a:cs typeface="Arial Bold"/>
                <a:sym typeface="Arial Bold"/>
              </a:rPr>
              <a:t>Easily understood and usable</a:t>
            </a:r>
          </a:p>
          <a:p>
            <a:pPr algn="ctr">
              <a:lnSpc>
                <a:spcPts val="2904"/>
              </a:lnSpc>
            </a:pPr>
            <a:r>
              <a:rPr lang="en-US" sz="2689">
                <a:solidFill>
                  <a:srgbClr val="191919"/>
                </a:solidFill>
              </a:rPr>
              <a:t>Communicated in clear language, appropriate for various audiences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621211" y="7433970"/>
            <a:ext cx="6586555" cy="1115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904"/>
              </a:lnSpc>
            </a:pPr>
            <a:r>
              <a:rPr lang="en-US" sz="2689" dirty="0">
                <a:solidFill>
                  <a:srgbClr val="29A89B"/>
                </a:solidFill>
                <a:latin typeface="Arial Bold"/>
                <a:ea typeface="Arial Bold"/>
                <a:cs typeface="Arial Bold"/>
                <a:sym typeface="Arial Bold"/>
              </a:rPr>
              <a:t>Community-informed approach</a:t>
            </a:r>
          </a:p>
          <a:p>
            <a:pPr>
              <a:lnSpc>
                <a:spcPts val="2904"/>
              </a:lnSpc>
            </a:pPr>
            <a:r>
              <a:rPr lang="en-US" sz="2689" dirty="0">
                <a:solidFill>
                  <a:srgbClr val="191919"/>
                </a:solidFill>
              </a:rPr>
              <a:t>Nonprofit leaders from myriad organizations contributed to this framework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0832159" y="5750553"/>
            <a:ext cx="2719684" cy="150041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888"/>
              </a:lnSpc>
            </a:pPr>
            <a:r>
              <a:rPr lang="en-US" sz="3600">
                <a:solidFill>
                  <a:srgbClr val="191919"/>
                </a:solidFill>
                <a:latin typeface="Arimo Bold"/>
                <a:ea typeface="Arimo Bold"/>
                <a:cs typeface="Arimo Bold"/>
                <a:sym typeface="Arimo Bold"/>
              </a:rPr>
              <a:t>AI </a:t>
            </a:r>
          </a:p>
          <a:p>
            <a:pPr algn="ctr">
              <a:lnSpc>
                <a:spcPts val="3888"/>
              </a:lnSpc>
            </a:pPr>
            <a:r>
              <a:rPr lang="en-US" sz="3600">
                <a:solidFill>
                  <a:srgbClr val="191919"/>
                </a:solidFill>
                <a:latin typeface="Arimo Bold"/>
                <a:ea typeface="Arimo Bold"/>
                <a:cs typeface="Arimo Bold"/>
                <a:sym typeface="Arimo Bold"/>
              </a:rPr>
              <a:t>Policy Framework</a:t>
            </a: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86ED0A00-F8AF-7972-EFFB-6E23D84E6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 have developed an AI policy framework that is relevant, modular, and community-informed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36363-6856-8B41-1FCE-641F39B0D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</p:spPr>
        <p:txBody>
          <a:bodyPr>
            <a:noAutofit/>
          </a:bodyPr>
          <a:lstStyle/>
          <a:p>
            <a:r>
              <a:rPr lang="en-US" sz="4800" dirty="0">
                <a:sym typeface="Helvetica Neue"/>
              </a:rPr>
              <a:t>This training includes two components, video overviews and downloadable documents customized based on your current AI implementation status</a:t>
            </a:r>
            <a:endParaRPr lang="en-US" sz="4800" dirty="0"/>
          </a:p>
        </p:txBody>
      </p:sp>
      <p:sp>
        <p:nvSpPr>
          <p:cNvPr id="13" name="Google Shape;173;g2c919dd9bfe_0_0">
            <a:extLst>
              <a:ext uri="{FF2B5EF4-FFF2-40B4-BE49-F238E27FC236}">
                <a16:creationId xmlns:a16="http://schemas.microsoft.com/office/drawing/2014/main" id="{E9264447-08B5-B442-2D69-A25AA0A80BB9}"/>
              </a:ext>
            </a:extLst>
          </p:cNvPr>
          <p:cNvSpPr/>
          <p:nvPr/>
        </p:nvSpPr>
        <p:spPr>
          <a:xfrm>
            <a:off x="2438400" y="4958966"/>
            <a:ext cx="9283200" cy="2661033"/>
          </a:xfrm>
          <a:prstGeom prst="roundRect">
            <a:avLst>
              <a:gd name="adj" fmla="val 16667"/>
            </a:avLst>
          </a:prstGeom>
          <a:solidFill>
            <a:srgbClr val="ADD8D0"/>
          </a:solidFill>
          <a:ln w="38100" cap="flat" cmpd="sng">
            <a:solidFill>
              <a:srgbClr val="29A89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Introduces each component of the framework</a:t>
            </a:r>
          </a:p>
        </p:txBody>
      </p:sp>
      <p:sp>
        <p:nvSpPr>
          <p:cNvPr id="14" name="Google Shape;177;g2c919dd9bfe_0_0">
            <a:extLst>
              <a:ext uri="{FF2B5EF4-FFF2-40B4-BE49-F238E27FC236}">
                <a16:creationId xmlns:a16="http://schemas.microsoft.com/office/drawing/2014/main" id="{BD777E3A-4A56-C458-BC60-F9ADEDDCFDFA}"/>
              </a:ext>
            </a:extLst>
          </p:cNvPr>
          <p:cNvSpPr/>
          <p:nvPr/>
        </p:nvSpPr>
        <p:spPr>
          <a:xfrm>
            <a:off x="12676100" y="4940066"/>
            <a:ext cx="9283200" cy="3602610"/>
          </a:xfrm>
          <a:prstGeom prst="roundRect">
            <a:avLst>
              <a:gd name="adj" fmla="val 16667"/>
            </a:avLst>
          </a:prstGeom>
          <a:solidFill>
            <a:srgbClr val="ADD8D0"/>
          </a:solidFill>
          <a:ln w="38100" cap="flat" cmpd="sng">
            <a:solidFill>
              <a:srgbClr val="29A89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Include a brief description of the function, roles, and objectives, as well as sample language for an AI policy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Talking Points for conversations with your board about if, when, and how to use AI in your organization</a:t>
            </a: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486AC233-E3EB-F0A6-AAC8-8C4D24588504}"/>
              </a:ext>
            </a:extLst>
          </p:cNvPr>
          <p:cNvSpPr/>
          <p:nvPr/>
        </p:nvSpPr>
        <p:spPr>
          <a:xfrm>
            <a:off x="17012118" y="8763000"/>
            <a:ext cx="645414" cy="762000"/>
          </a:xfrm>
          <a:prstGeom prst="down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F6F61B-A8CD-D994-DA3A-104D045C8584}"/>
              </a:ext>
            </a:extLst>
          </p:cNvPr>
          <p:cNvSpPr/>
          <p:nvPr/>
        </p:nvSpPr>
        <p:spPr>
          <a:xfrm>
            <a:off x="13105725" y="9689816"/>
            <a:ext cx="8686800" cy="21211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lvl="0" indent="0" algn="l" rtl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ts val="523"/>
              <a:buNone/>
            </a:pPr>
            <a:r>
              <a:rPr lang="en-US" sz="2800" b="1" dirty="0">
                <a:solidFill>
                  <a:srgbClr val="29A89B"/>
                </a:solidFill>
                <a:latin typeface="+mj-lt"/>
                <a:ea typeface="Helvetica Neue"/>
                <a:cs typeface="Helvetica Neue"/>
                <a:sym typeface="Helvetica Neue"/>
              </a:rPr>
              <a:t>Select sections based on your organization:</a:t>
            </a:r>
          </a:p>
          <a:p>
            <a:pPr marL="457200" lvl="0" indent="-457200" algn="l" rtl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Tx/>
              <a:buSzPct val="100000"/>
              <a:buFont typeface="Helvetica Neue" panose="020B060402020202020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+mj-lt"/>
                <a:ea typeface="Helvetica Neue"/>
                <a:cs typeface="Helvetica Neue"/>
                <a:sym typeface="Helvetica Neue"/>
              </a:rPr>
              <a:t>Category 1: 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Helvetica Neue"/>
                <a:cs typeface="Helvetica Neue"/>
                <a:sym typeface="Helvetica Neue"/>
              </a:rPr>
              <a:t>Nonprofits not building tech</a:t>
            </a:r>
          </a:p>
          <a:p>
            <a:pPr marL="457200" lvl="0" indent="-457200" algn="l" rtl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Pct val="100000"/>
              <a:buFont typeface="Helvetica Neue" panose="020B0604020202020204" charset="0"/>
              <a:buChar char="•"/>
            </a:pPr>
            <a:r>
              <a:rPr lang="en-US" sz="2800" b="1" dirty="0">
                <a:solidFill>
                  <a:schemeClr val="tx1"/>
                </a:solidFill>
                <a:latin typeface="+mj-lt"/>
                <a:ea typeface="Helvetica Neue"/>
                <a:cs typeface="Helvetica Neue"/>
                <a:sym typeface="Helvetica Neue"/>
              </a:rPr>
              <a:t>Category 2: 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Helvetica Neue"/>
                <a:cs typeface="Helvetica Neue"/>
                <a:sym typeface="Helvetica Neue"/>
              </a:rPr>
              <a:t>Nonprofits currently building tech</a:t>
            </a:r>
            <a:endParaRPr lang="en-US" sz="2800" b="1" dirty="0">
              <a:solidFill>
                <a:schemeClr val="tx1"/>
              </a:solidFill>
              <a:latin typeface="+mj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" name="Google Shape;173;g2c919dd9bfe_0_0">
            <a:extLst>
              <a:ext uri="{FF2B5EF4-FFF2-40B4-BE49-F238E27FC236}">
                <a16:creationId xmlns:a16="http://schemas.microsoft.com/office/drawing/2014/main" id="{00A22E69-EB86-4BCA-73B2-AEB4C81F57C3}"/>
              </a:ext>
            </a:extLst>
          </p:cNvPr>
          <p:cNvSpPr/>
          <p:nvPr/>
        </p:nvSpPr>
        <p:spPr>
          <a:xfrm>
            <a:off x="4495125" y="3190744"/>
            <a:ext cx="6389496" cy="1372594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38100" cap="flat" cmpd="sng">
            <a:solidFill>
              <a:srgbClr val="29A89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/>
              <a:t>Video Series</a:t>
            </a:r>
          </a:p>
        </p:txBody>
      </p:sp>
      <p:sp>
        <p:nvSpPr>
          <p:cNvPr id="26" name="Google Shape;173;g2c919dd9bfe_0_0">
            <a:extLst>
              <a:ext uri="{FF2B5EF4-FFF2-40B4-BE49-F238E27FC236}">
                <a16:creationId xmlns:a16="http://schemas.microsoft.com/office/drawing/2014/main" id="{7462CE02-CCC7-D7A8-CFF0-AB22E7A689F8}"/>
              </a:ext>
            </a:extLst>
          </p:cNvPr>
          <p:cNvSpPr/>
          <p:nvPr/>
        </p:nvSpPr>
        <p:spPr>
          <a:xfrm>
            <a:off x="14934525" y="3190744"/>
            <a:ext cx="6389496" cy="1372594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38100" cap="flat" cmpd="sng">
            <a:solidFill>
              <a:srgbClr val="29A89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/>
              <a:t>Downloadable Documents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C4AB312-6ECC-1D87-2FEF-41598F94FC08}"/>
              </a:ext>
            </a:extLst>
          </p:cNvPr>
          <p:cNvGrpSpPr/>
          <p:nvPr/>
        </p:nvGrpSpPr>
        <p:grpSpPr>
          <a:xfrm>
            <a:off x="13613596" y="3140377"/>
            <a:ext cx="1473329" cy="1473329"/>
            <a:chOff x="13182600" y="3054169"/>
            <a:chExt cx="1473329" cy="1473329"/>
          </a:xfrm>
        </p:grpSpPr>
        <p:sp>
          <p:nvSpPr>
            <p:cNvPr id="19" name="Freeform 34">
              <a:extLst>
                <a:ext uri="{FF2B5EF4-FFF2-40B4-BE49-F238E27FC236}">
                  <a16:creationId xmlns:a16="http://schemas.microsoft.com/office/drawing/2014/main" id="{6CD97032-F131-4689-55D5-25B30F73DE01}"/>
                </a:ext>
              </a:extLst>
            </p:cNvPr>
            <p:cNvSpPr/>
            <p:nvPr/>
          </p:nvSpPr>
          <p:spPr>
            <a:xfrm>
              <a:off x="13182600" y="3054169"/>
              <a:ext cx="1473329" cy="1473329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CF3">
                    <a:alpha val="100000"/>
                  </a:srgbClr>
                </a:gs>
                <a:gs pos="50000">
                  <a:srgbClr val="FFFEFD">
                    <a:alpha val="100000"/>
                  </a:srgbClr>
                </a:gs>
                <a:gs pos="100000">
                  <a:srgbClr val="CBC8C6">
                    <a:alpha val="100000"/>
                  </a:srgbClr>
                </a:gs>
              </a:gsLst>
              <a:lin ang="5400000"/>
            </a:gradFill>
            <a:ln w="9525" cap="sq">
              <a:solidFill>
                <a:schemeClr val="bg2"/>
              </a:solidFill>
              <a:prstDash val="solid"/>
              <a:miter/>
            </a:ln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20" name="TextBox 35">
              <a:extLst>
                <a:ext uri="{FF2B5EF4-FFF2-40B4-BE49-F238E27FC236}">
                  <a16:creationId xmlns:a16="http://schemas.microsoft.com/office/drawing/2014/main" id="{E89EA139-A0BF-BBA4-A121-26F758F716E6}"/>
                </a:ext>
              </a:extLst>
            </p:cNvPr>
            <p:cNvSpPr txBox="1"/>
            <p:nvPr/>
          </p:nvSpPr>
          <p:spPr>
            <a:xfrm>
              <a:off x="13320725" y="3175028"/>
              <a:ext cx="1197080" cy="1214345"/>
            </a:xfrm>
            <a:prstGeom prst="rect">
              <a:avLst/>
            </a:prstGeom>
          </p:spPr>
          <p:txBody>
            <a:bodyPr lIns="67733" tIns="67733" rIns="67733" bIns="67733" rtlCol="0" anchor="ctr"/>
            <a:lstStyle/>
            <a:p>
              <a:pPr algn="ctr">
                <a:lnSpc>
                  <a:spcPts val="4080"/>
                </a:lnSpc>
              </a:pPr>
              <a:endParaRPr sz="1867"/>
            </a:p>
          </p:txBody>
        </p:sp>
        <p:sp>
          <p:nvSpPr>
            <p:cNvPr id="21" name="Freeform 36">
              <a:extLst>
                <a:ext uri="{FF2B5EF4-FFF2-40B4-BE49-F238E27FC236}">
                  <a16:creationId xmlns:a16="http://schemas.microsoft.com/office/drawing/2014/main" id="{4DB048A8-6E1B-3E91-E9DB-14868F6242F0}"/>
                </a:ext>
              </a:extLst>
            </p:cNvPr>
            <p:cNvSpPr/>
            <p:nvPr/>
          </p:nvSpPr>
          <p:spPr>
            <a:xfrm>
              <a:off x="13554833" y="3308435"/>
              <a:ext cx="768180" cy="948371"/>
            </a:xfrm>
            <a:custGeom>
              <a:avLst/>
              <a:gdLst/>
              <a:ahLst/>
              <a:cxnLst/>
              <a:rect l="l" t="t" r="r" b="b"/>
              <a:pathLst>
                <a:path w="576135" h="711278">
                  <a:moveTo>
                    <a:pt x="0" y="0"/>
                  </a:moveTo>
                  <a:lnTo>
                    <a:pt x="576135" y="0"/>
                  </a:lnTo>
                  <a:lnTo>
                    <a:pt x="576135" y="711278"/>
                  </a:lnTo>
                  <a:lnTo>
                    <a:pt x="0" y="71127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1867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629F942-86C1-732F-40AB-A5C4FAE0505F}"/>
              </a:ext>
            </a:extLst>
          </p:cNvPr>
          <p:cNvGrpSpPr/>
          <p:nvPr/>
        </p:nvGrpSpPr>
        <p:grpSpPr>
          <a:xfrm>
            <a:off x="3631396" y="3140377"/>
            <a:ext cx="1473329" cy="1473329"/>
            <a:chOff x="2733269" y="3200400"/>
            <a:chExt cx="1473329" cy="1473329"/>
          </a:xfrm>
        </p:grpSpPr>
        <p:sp>
          <p:nvSpPr>
            <p:cNvPr id="16" name="Freeform 28">
              <a:extLst>
                <a:ext uri="{FF2B5EF4-FFF2-40B4-BE49-F238E27FC236}">
                  <a16:creationId xmlns:a16="http://schemas.microsoft.com/office/drawing/2014/main" id="{70EA38E3-43FA-3925-779D-713E54A98B51}"/>
                </a:ext>
              </a:extLst>
            </p:cNvPr>
            <p:cNvSpPr/>
            <p:nvPr/>
          </p:nvSpPr>
          <p:spPr>
            <a:xfrm>
              <a:off x="2733269" y="3200400"/>
              <a:ext cx="1473329" cy="1473329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CF3">
                    <a:alpha val="100000"/>
                  </a:srgbClr>
                </a:gs>
                <a:gs pos="50000">
                  <a:srgbClr val="FFFEFD">
                    <a:alpha val="100000"/>
                  </a:srgbClr>
                </a:gs>
                <a:gs pos="100000">
                  <a:srgbClr val="CBC8C6">
                    <a:alpha val="100000"/>
                  </a:srgbClr>
                </a:gs>
              </a:gsLst>
              <a:lin ang="5400000"/>
            </a:gradFill>
            <a:ln w="9525" cap="sq">
              <a:solidFill>
                <a:schemeClr val="bg2"/>
              </a:solidFill>
              <a:prstDash val="solid"/>
              <a:miter/>
            </a:ln>
          </p:spPr>
          <p:txBody>
            <a:bodyPr/>
            <a:lstStyle/>
            <a:p>
              <a:endParaRPr lang="en-US" sz="1867"/>
            </a:p>
          </p:txBody>
        </p:sp>
        <p:sp>
          <p:nvSpPr>
            <p:cNvPr id="17" name="TextBox 29">
              <a:extLst>
                <a:ext uri="{FF2B5EF4-FFF2-40B4-BE49-F238E27FC236}">
                  <a16:creationId xmlns:a16="http://schemas.microsoft.com/office/drawing/2014/main" id="{894E3762-B853-F5DB-3AB8-F302A93D513D}"/>
                </a:ext>
              </a:extLst>
            </p:cNvPr>
            <p:cNvSpPr txBox="1"/>
            <p:nvPr/>
          </p:nvSpPr>
          <p:spPr>
            <a:xfrm>
              <a:off x="2871394" y="3321259"/>
              <a:ext cx="1197080" cy="1214345"/>
            </a:xfrm>
            <a:prstGeom prst="rect">
              <a:avLst/>
            </a:prstGeom>
          </p:spPr>
          <p:txBody>
            <a:bodyPr lIns="67733" tIns="67733" rIns="67733" bIns="67733" rtlCol="0" anchor="ctr"/>
            <a:lstStyle/>
            <a:p>
              <a:pPr algn="ctr">
                <a:lnSpc>
                  <a:spcPts val="4080"/>
                </a:lnSpc>
              </a:pPr>
              <a:endParaRPr sz="1867"/>
            </a:p>
          </p:txBody>
        </p:sp>
        <p:sp>
          <p:nvSpPr>
            <p:cNvPr id="22" name="Freeform 37">
              <a:extLst>
                <a:ext uri="{FF2B5EF4-FFF2-40B4-BE49-F238E27FC236}">
                  <a16:creationId xmlns:a16="http://schemas.microsoft.com/office/drawing/2014/main" id="{F4252059-A683-9619-AACE-84E9318BE408}"/>
                </a:ext>
              </a:extLst>
            </p:cNvPr>
            <p:cNvSpPr/>
            <p:nvPr/>
          </p:nvSpPr>
          <p:spPr>
            <a:xfrm>
              <a:off x="3082461" y="3641950"/>
              <a:ext cx="774944" cy="697449"/>
            </a:xfrm>
            <a:custGeom>
              <a:avLst/>
              <a:gdLst/>
              <a:ahLst/>
              <a:cxnLst/>
              <a:rect l="l" t="t" r="r" b="b"/>
              <a:pathLst>
                <a:path w="581208" h="523087">
                  <a:moveTo>
                    <a:pt x="0" y="0"/>
                  </a:moveTo>
                  <a:lnTo>
                    <a:pt x="581208" y="0"/>
                  </a:lnTo>
                  <a:lnTo>
                    <a:pt x="581208" y="523088"/>
                  </a:lnTo>
                  <a:lnTo>
                    <a:pt x="0" y="52308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US" sz="1867"/>
            </a:p>
          </p:txBody>
        </p:sp>
      </p:grpSp>
    </p:spTree>
    <p:extLst>
      <p:ext uri="{BB962C8B-B14F-4D97-AF65-F5344CB8AC3E}">
        <p14:creationId xmlns:p14="http://schemas.microsoft.com/office/powerpoint/2010/main" val="1060826681"/>
      </p:ext>
    </p:extLst>
  </p:cSld>
  <p:clrMapOvr>
    <a:masterClrMapping/>
  </p:clrMapOvr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 sz="2800" dirty="0"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674</Words>
  <Application>Microsoft Office PowerPoint</Application>
  <PresentationFormat>Custom</PresentationFormat>
  <Paragraphs>93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Arimo</vt:lpstr>
      <vt:lpstr>Aptos</vt:lpstr>
      <vt:lpstr>Arial Bold</vt:lpstr>
      <vt:lpstr>Arimo Bold</vt:lpstr>
      <vt:lpstr>Helvetica Neue</vt:lpstr>
      <vt:lpstr>Arial</vt:lpstr>
      <vt:lpstr>Helvetica Neue Light</vt:lpstr>
      <vt:lpstr>White</vt:lpstr>
      <vt:lpstr>PowerPoint Presentation</vt:lpstr>
      <vt:lpstr>This training provides a framework to help nonprofits navigate the current AI environment </vt:lpstr>
      <vt:lpstr>Six modules will guide you through important considerations for nonprofits when implementing AI</vt:lpstr>
      <vt:lpstr>At the end of this training, you will be equipped to take the next step in AI implementation for your organization</vt:lpstr>
      <vt:lpstr>Nonprofit workers are at all ends of the spectrum on AI usage, though the majority are unsure how to use</vt:lpstr>
      <vt:lpstr>The time to implement AI policy is now</vt:lpstr>
      <vt:lpstr>Because of nonprofits’ unique mission, thoughtful AI implementation is particularly important</vt:lpstr>
      <vt:lpstr>We have developed an AI policy framework that is relevant, modular, and community-informed</vt:lpstr>
      <vt:lpstr>This training includes two components, video overviews and downloadable documents customized based on your current AI implementation status</vt:lpstr>
      <vt:lpstr>Remember…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Yaa B</dc:creator>
  <cp:lastModifiedBy>Afua Bruce</cp:lastModifiedBy>
  <cp:revision>11</cp:revision>
  <dcterms:modified xsi:type="dcterms:W3CDTF">2024-07-31T20:22:34Z</dcterms:modified>
</cp:coreProperties>
</file>